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3"/>
  </p:notesMasterIdLst>
  <p:handoutMasterIdLst>
    <p:handoutMasterId r:id="rId14"/>
  </p:handoutMasterIdLst>
  <p:sldIdLst>
    <p:sldId id="263" r:id="rId5"/>
    <p:sldId id="275" r:id="rId6"/>
    <p:sldId id="281" r:id="rId7"/>
    <p:sldId id="277" r:id="rId8"/>
    <p:sldId id="282" r:id="rId9"/>
    <p:sldId id="258" r:id="rId10"/>
    <p:sldId id="287" r:id="rId11"/>
    <p:sldId id="284" r:id="rId12"/>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B1"/>
    <a:srgbClr val="F1EFEB"/>
    <a:srgbClr val="FBDCA2"/>
    <a:srgbClr val="F7B945"/>
    <a:srgbClr val="C4E4F1"/>
    <a:srgbClr val="FF7818"/>
    <a:srgbClr val="FECDA0"/>
    <a:srgbClr val="611363"/>
    <a:srgbClr val="E2CBEC"/>
    <a:srgbClr val="F1C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0D04FE-0A71-4290-8FA3-05055D39C61F}" v="54" dt="2026-04-01T21:52:26.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2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A820D7-44E1-193A-A65B-7CA84FBE2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5E8297-8640-3268-A5E9-8E2F5E20F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DF3752-39FC-4861-A03D-559B8136BA06}" type="datetimeFigureOut">
              <a:rPr lang="en-US" smtClean="0"/>
              <a:t>4/14/2026</a:t>
            </a:fld>
            <a:endParaRPr lang="en-US"/>
          </a:p>
        </p:txBody>
      </p:sp>
      <p:sp>
        <p:nvSpPr>
          <p:cNvPr id="4" name="Footer Placeholder 3">
            <a:extLst>
              <a:ext uri="{FF2B5EF4-FFF2-40B4-BE49-F238E27FC236}">
                <a16:creationId xmlns:a16="http://schemas.microsoft.com/office/drawing/2014/main" id="{20954B70-84C6-608D-29B0-0380A7C825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4AAA6F-BA62-75A5-CC92-97A3524698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A93C1C-908A-4F65-9730-B47ACACD0B90}" type="slidenum">
              <a:rPr lang="en-US" smtClean="0"/>
              <a:t>‹#›</a:t>
            </a:fld>
            <a:endParaRPr lang="en-US"/>
          </a:p>
        </p:txBody>
      </p:sp>
    </p:spTree>
    <p:extLst>
      <p:ext uri="{BB962C8B-B14F-4D97-AF65-F5344CB8AC3E}">
        <p14:creationId xmlns:p14="http://schemas.microsoft.com/office/powerpoint/2010/main" val="940094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EAD7D-211E-4B07-BC71-50543DEBEA7F}"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9B531-D906-4655-A1AE-C3E671AFEC28}" type="slidenum">
              <a:rPr lang="en-US" smtClean="0"/>
              <a:t>‹#›</a:t>
            </a:fld>
            <a:endParaRPr lang="en-US"/>
          </a:p>
        </p:txBody>
      </p:sp>
    </p:spTree>
    <p:extLst>
      <p:ext uri="{BB962C8B-B14F-4D97-AF65-F5344CB8AC3E}">
        <p14:creationId xmlns:p14="http://schemas.microsoft.com/office/powerpoint/2010/main" val="834921570"/>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E469-A301-475C-A971-82092240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6283A-28CB-4FF7-A305-99CD3F83C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64C11-58E8-84CB-37C6-5525B7405CF5}"/>
              </a:ext>
            </a:extLst>
          </p:cNvPr>
          <p:cNvSpPr>
            <a:spLocks noGrp="1"/>
          </p:cNvSpPr>
          <p:nvPr>
            <p:ph type="body" idx="1"/>
          </p:nvPr>
        </p:nvSpPr>
        <p:spPr/>
        <p:txBody>
          <a:bodyPr/>
          <a:lstStyle/>
          <a:p>
            <a:r>
              <a:rPr lang="en-US"/>
              <a:t>Hello.  My name is Cathy Wiswell and I’m the Safe Environment Coordinator for the Archdiocese of Seattle.  I’m excited to make available to you this tutorial on Compliance Management, and specifically on Master Reports.  I hope that you’ll find it helpful in your preparation for annual Safe Environment verification for your location or locations.  </a:t>
            </a:r>
          </a:p>
        </p:txBody>
      </p:sp>
      <p:sp>
        <p:nvSpPr>
          <p:cNvPr id="4" name="Slide Number Placeholder 3">
            <a:extLst>
              <a:ext uri="{FF2B5EF4-FFF2-40B4-BE49-F238E27FC236}">
                <a16:creationId xmlns:a16="http://schemas.microsoft.com/office/drawing/2014/main" id="{29FAA5D5-8F03-05B5-EBAC-6D88F39A16EC}"/>
              </a:ext>
            </a:extLst>
          </p:cNvPr>
          <p:cNvSpPr>
            <a:spLocks noGrp="1"/>
          </p:cNvSpPr>
          <p:nvPr>
            <p:ph type="sldNum" sz="quarter" idx="5"/>
          </p:nvPr>
        </p:nvSpPr>
        <p:spPr/>
        <p:txBody>
          <a:bodyPr/>
          <a:lstStyle/>
          <a:p>
            <a:fld id="{6229B531-D906-4655-A1AE-C3E671AFEC28}" type="slidenum">
              <a:rPr lang="en-US" smtClean="0"/>
              <a:t>1</a:t>
            </a:fld>
            <a:endParaRPr lang="en-US"/>
          </a:p>
        </p:txBody>
      </p:sp>
    </p:spTree>
    <p:extLst>
      <p:ext uri="{BB962C8B-B14F-4D97-AF65-F5344CB8AC3E}">
        <p14:creationId xmlns:p14="http://schemas.microsoft.com/office/powerpoint/2010/main" val="277503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what’s the big deal about Master Reports?  I’ve been working with this report for almost 15 years, and it’s the best report to have everything in one place.  It allows you to see important information for your active profiles and determine if anything is inaccurate.  Remember, the goal is to keep profiles as accurate as possible because the information is ultimately used in our annual Archdiocesan audits.  Remember too that the Master Report is created at a moment in time.  The system is constantly in flux, with people coming into or going out of compliance.  So creating a Master Report and working back from that date is the best way to work.  </a:t>
            </a:r>
          </a:p>
        </p:txBody>
      </p:sp>
      <p:sp>
        <p:nvSpPr>
          <p:cNvPr id="4" name="Slide Number Placeholder 3"/>
          <p:cNvSpPr>
            <a:spLocks noGrp="1"/>
          </p:cNvSpPr>
          <p:nvPr>
            <p:ph type="sldNum" sz="quarter" idx="5"/>
          </p:nvPr>
        </p:nvSpPr>
        <p:spPr/>
        <p:txBody>
          <a:bodyPr/>
          <a:lstStyle/>
          <a:p>
            <a:fld id="{6229B531-D906-4655-A1AE-C3E671AFEC28}" type="slidenum">
              <a:rPr lang="en-US" smtClean="0"/>
              <a:t>2</a:t>
            </a:fld>
            <a:endParaRPr lang="en-US"/>
          </a:p>
        </p:txBody>
      </p:sp>
    </p:spTree>
    <p:extLst>
      <p:ext uri="{BB962C8B-B14F-4D97-AF65-F5344CB8AC3E}">
        <p14:creationId xmlns:p14="http://schemas.microsoft.com/office/powerpoint/2010/main" val="1357156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AA316-1E92-BD39-E6D4-E6314DC0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1812F-B2BA-35A6-AF1E-0B9EE81EA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2362C-A6C3-0AC6-8AEB-35079FBC0ACD}"/>
              </a:ext>
            </a:extLst>
          </p:cNvPr>
          <p:cNvSpPr>
            <a:spLocks noGrp="1"/>
          </p:cNvSpPr>
          <p:nvPr>
            <p:ph type="body" idx="1"/>
          </p:nvPr>
        </p:nvSpPr>
        <p:spPr/>
        <p:txBody>
          <a:bodyPr/>
          <a:lstStyle/>
          <a:p>
            <a:r>
              <a:rPr lang="en-US"/>
              <a:t>The Master Report is important too because if an auditor, or someone in leadership, or the archbishop wants to know the SEP status of any given location, this is the report I will give them.  It is my document of choice for “proof” about the compliance status of any given location.  Local SE coordinators are expected to create a Master Report and check on compliance status once a month to ensure that we are promptly catching people who have come out of compliance and bring them into compliance within a few weeks instead of months or years, which is not acceptable.  Remember too: our job is to work “after the fact”, meaning we are creating a report and following up on anyone who is out of compliance.  Don’t try to work ahead of the game – it causes confusion and rework and that is a disservice to people.  Let Virtus do what we pay it to do as far as reminding people when they become due for their requirements.  Last, the pastor is ultimately responsible and he must attest that his parish is compliant with all archdiocesan SEP requirements.  On the school side, the principal is responsible for that attestation.  But they rely on their local coordinators to do the work, and they trust that you are managing compliance monthly as expected and following up with people who are out of compliance. </a:t>
            </a:r>
          </a:p>
        </p:txBody>
      </p:sp>
      <p:sp>
        <p:nvSpPr>
          <p:cNvPr id="4" name="Slide Number Placeholder 3">
            <a:extLst>
              <a:ext uri="{FF2B5EF4-FFF2-40B4-BE49-F238E27FC236}">
                <a16:creationId xmlns:a16="http://schemas.microsoft.com/office/drawing/2014/main" id="{6C5DF903-8130-078A-C688-19E1EFCDAFF6}"/>
              </a:ext>
            </a:extLst>
          </p:cNvPr>
          <p:cNvSpPr>
            <a:spLocks noGrp="1"/>
          </p:cNvSpPr>
          <p:nvPr>
            <p:ph type="sldNum" sz="quarter" idx="5"/>
          </p:nvPr>
        </p:nvSpPr>
        <p:spPr/>
        <p:txBody>
          <a:bodyPr/>
          <a:lstStyle/>
          <a:p>
            <a:fld id="{6229B531-D906-4655-A1AE-C3E671AFEC28}" type="slidenum">
              <a:rPr lang="en-US" smtClean="0"/>
              <a:t>3</a:t>
            </a:fld>
            <a:endParaRPr lang="en-US"/>
          </a:p>
        </p:txBody>
      </p:sp>
    </p:spTree>
    <p:extLst>
      <p:ext uri="{BB962C8B-B14F-4D97-AF65-F5344CB8AC3E}">
        <p14:creationId xmlns:p14="http://schemas.microsoft.com/office/powerpoint/2010/main" val="207541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be reminded that all adults who are subject to the SEP policy and requirements must have a Virtus profile.  It is the only way that we can track their compliance effectively.  Virtus profiles follow people wherever they go in our parishes and schools.  If a person doesn’t have your location in their profile, and they are active at your parish or school, you must reach out to me to add their location so you can manage their compliance.  Please, please, please develop a relationship with the person doing payroll at your location.  It is so important for new employees to complete their SEP requirements ASAP at time of hire and you need to know when there are new employees so you can check for existing Virtus profile, or have them create a new profile if they are not already in the system.  ALL employees, regardless of their job title, how many hours or how often they work, must complete all 3 requirements and the expectation is that this will be done at time of hire.  If they already have a profile, you simply get it associated with your location, we add the employee role, and you’re off.  If they are current on requirements, yay!  If not, you work with them to get up to date on whatever they are missing.  Remember: initial training is the foundation training, so if someone has completed it before, even in our old system prior to Virtus, that counts and ever after that they only have to take refresher training.  Please reach out to me by phone or email if you have questions about any of this.  </a:t>
            </a:r>
          </a:p>
        </p:txBody>
      </p:sp>
      <p:sp>
        <p:nvSpPr>
          <p:cNvPr id="4" name="Slide Number Placeholder 3"/>
          <p:cNvSpPr>
            <a:spLocks noGrp="1"/>
          </p:cNvSpPr>
          <p:nvPr>
            <p:ph type="sldNum" sz="quarter" idx="5"/>
          </p:nvPr>
        </p:nvSpPr>
        <p:spPr/>
        <p:txBody>
          <a:bodyPr/>
          <a:lstStyle/>
          <a:p>
            <a:fld id="{6229B531-D906-4655-A1AE-C3E671AFEC28}" type="slidenum">
              <a:rPr lang="en-US" smtClean="0"/>
              <a:t>4</a:t>
            </a:fld>
            <a:endParaRPr lang="en-US"/>
          </a:p>
        </p:txBody>
      </p:sp>
    </p:spTree>
    <p:extLst>
      <p:ext uri="{BB962C8B-B14F-4D97-AF65-F5344CB8AC3E}">
        <p14:creationId xmlns:p14="http://schemas.microsoft.com/office/powerpoint/2010/main" val="70850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B5DE-FD45-01B9-48B8-80B60AFEE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FB5CB-4FEB-4573-3606-C4C6B75EB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DDC65-9C7B-AB82-2C1B-AB7700CB2AF4}"/>
              </a:ext>
            </a:extLst>
          </p:cNvPr>
          <p:cNvSpPr>
            <a:spLocks noGrp="1"/>
          </p:cNvSpPr>
          <p:nvPr>
            <p:ph type="body" idx="1"/>
          </p:nvPr>
        </p:nvSpPr>
        <p:spPr/>
        <p:txBody>
          <a:bodyPr/>
          <a:lstStyle/>
          <a:p>
            <a:r>
              <a:rPr lang="en-US"/>
              <a:t>The requirements are similar for volunteers.  They are held to the exact same standards that we have for clergy and lay employees.  If a volunteer is working in a role that subjects them to SEP policy, then they must have an active profile in Virtus.  Same things apply as far as the profile follows them wherever they go, so please be sure to reach out to me if you need to have your location added to someone’s profile.  And, be sure that the person is compliant at the time of volunteer engagement: that means when they have decided to volunteer, not months later!</a:t>
            </a:r>
          </a:p>
        </p:txBody>
      </p:sp>
      <p:sp>
        <p:nvSpPr>
          <p:cNvPr id="4" name="Slide Number Placeholder 3">
            <a:extLst>
              <a:ext uri="{FF2B5EF4-FFF2-40B4-BE49-F238E27FC236}">
                <a16:creationId xmlns:a16="http://schemas.microsoft.com/office/drawing/2014/main" id="{FC7BBDDD-5CE6-F86C-BC0E-8DE5EA1F7A77}"/>
              </a:ext>
            </a:extLst>
          </p:cNvPr>
          <p:cNvSpPr>
            <a:spLocks noGrp="1"/>
          </p:cNvSpPr>
          <p:nvPr>
            <p:ph type="sldNum" sz="quarter" idx="5"/>
          </p:nvPr>
        </p:nvSpPr>
        <p:spPr/>
        <p:txBody>
          <a:bodyPr/>
          <a:lstStyle/>
          <a:p>
            <a:fld id="{6229B531-D906-4655-A1AE-C3E671AFEC28}" type="slidenum">
              <a:rPr lang="en-US" smtClean="0"/>
              <a:t>5</a:t>
            </a:fld>
            <a:endParaRPr lang="en-US"/>
          </a:p>
        </p:txBody>
      </p:sp>
    </p:spTree>
    <p:extLst>
      <p:ext uri="{BB962C8B-B14F-4D97-AF65-F5344CB8AC3E}">
        <p14:creationId xmlns:p14="http://schemas.microsoft.com/office/powerpoint/2010/main" val="30854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instructions for Creating a Master Report are available on the SEP website in the local coordinator toolkit in the Other Resources section.  I’ve also included them in the annual verification email that was sent out.  Please follow the instructions to the letter.  If you do not, you will leave people off the list who should be on it; or you will include people on the list who do not need to be on it.  I revised the instructions in December 2025, so be sure to check those instructions so you know your template is set up properly.  Once you set the filters on the template, you can use that pre-set template every month without having to set the filters each time.  Remember: each location is responsible for managing compliance on anyone working in their location.  If a person is active in multiple locations, each locations has responsibility.  Better 3 locations checking than none!!</a:t>
            </a:r>
          </a:p>
        </p:txBody>
      </p:sp>
      <p:sp>
        <p:nvSpPr>
          <p:cNvPr id="4" name="Slide Number Placeholder 3"/>
          <p:cNvSpPr>
            <a:spLocks noGrp="1"/>
          </p:cNvSpPr>
          <p:nvPr>
            <p:ph type="sldNum" sz="quarter" idx="5"/>
          </p:nvPr>
        </p:nvSpPr>
        <p:spPr/>
        <p:txBody>
          <a:bodyPr/>
          <a:lstStyle/>
          <a:p>
            <a:fld id="{6229B531-D906-4655-A1AE-C3E671AFEC28}" type="slidenum">
              <a:rPr lang="en-US" smtClean="0"/>
              <a:t>6</a:t>
            </a:fld>
            <a:endParaRPr lang="en-US"/>
          </a:p>
        </p:txBody>
      </p:sp>
    </p:spTree>
    <p:extLst>
      <p:ext uri="{BB962C8B-B14F-4D97-AF65-F5344CB8AC3E}">
        <p14:creationId xmlns:p14="http://schemas.microsoft.com/office/powerpoint/2010/main" val="157645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014C8-8ABF-6BA4-BA31-6985F73FE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40380-9A64-C913-CAE1-B05681905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CAF69-3F6E-49C5-73B6-90FBB171FC2F}"/>
              </a:ext>
            </a:extLst>
          </p:cNvPr>
          <p:cNvSpPr>
            <a:spLocks noGrp="1"/>
          </p:cNvSpPr>
          <p:nvPr>
            <p:ph type="body" idx="1"/>
          </p:nvPr>
        </p:nvSpPr>
        <p:spPr/>
        <p:txBody>
          <a:bodyPr/>
          <a:lstStyle/>
          <a:p>
            <a:r>
              <a:rPr lang="en-US"/>
              <a:t>OK, that’s it.  It’s really pretty straightforward, and if you are doing this monthly, as expected, over the course of a few months it will be like old hat and it will get easier with time.  You’ll have a handful of people to follow up with on a monthly basis, and most of the time you can wrap it all up within a couple of weeks and put it away, to start afresh the following month.  Please make this a regular routine so that when it comes time for annual verification, you can review with your administrator and pastor, and you’ll feel good about having him sign off on your form.  Or on the school side, with your principal, and you’ll feel good about having them sign off on the form.  Please don’t hesitate to reach out to me if you have any questions at all.  I’m here to help.  I appreciate you all so much for your continued good help and work with Safe Environment.  You’re all the best!!  Many blessings to all of you!</a:t>
            </a:r>
          </a:p>
        </p:txBody>
      </p:sp>
      <p:sp>
        <p:nvSpPr>
          <p:cNvPr id="4" name="Slide Number Placeholder 3">
            <a:extLst>
              <a:ext uri="{FF2B5EF4-FFF2-40B4-BE49-F238E27FC236}">
                <a16:creationId xmlns:a16="http://schemas.microsoft.com/office/drawing/2014/main" id="{F7818FF8-52FD-4A0E-CE14-D9A6EDBBFC37}"/>
              </a:ext>
            </a:extLst>
          </p:cNvPr>
          <p:cNvSpPr>
            <a:spLocks noGrp="1"/>
          </p:cNvSpPr>
          <p:nvPr>
            <p:ph type="sldNum" sz="quarter" idx="5"/>
          </p:nvPr>
        </p:nvSpPr>
        <p:spPr/>
        <p:txBody>
          <a:bodyPr/>
          <a:lstStyle/>
          <a:p>
            <a:fld id="{6229B531-D906-4655-A1AE-C3E671AFEC28}" type="slidenum">
              <a:rPr lang="en-US" smtClean="0"/>
              <a:t>8</a:t>
            </a:fld>
            <a:endParaRPr lang="en-US"/>
          </a:p>
        </p:txBody>
      </p:sp>
    </p:spTree>
    <p:extLst>
      <p:ext uri="{BB962C8B-B14F-4D97-AF65-F5344CB8AC3E}">
        <p14:creationId xmlns:p14="http://schemas.microsoft.com/office/powerpoint/2010/main" val="364697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7878" y="2585091"/>
            <a:ext cx="8951912" cy="2444472"/>
          </a:xfrm>
        </p:spPr>
        <p:txBody>
          <a:bodyPr anchor="ctr">
            <a:normAutofit/>
          </a:bodyPr>
          <a:lstStyle>
            <a:lvl1pPr algn="l">
              <a:lnSpc>
                <a:spcPts val="7200"/>
              </a:lnSpc>
              <a:defRPr sz="6000" spc="-100" baseline="0">
                <a:solidFill>
                  <a:schemeClr val="bg1"/>
                </a:solidFill>
              </a:defRPr>
            </a:lvl1pPr>
          </a:lstStyle>
          <a:p>
            <a:r>
              <a:rPr lang="en-US"/>
              <a:t>Click to edit </a:t>
            </a:r>
            <a:br>
              <a:rPr lang="en-US"/>
            </a:br>
            <a:r>
              <a:rPr lang="en-US"/>
              <a:t>Master title style</a:t>
            </a:r>
          </a:p>
        </p:txBody>
      </p:sp>
      <p:sp>
        <p:nvSpPr>
          <p:cNvPr id="4" name="Date Placeholder 3"/>
          <p:cNvSpPr>
            <a:spLocks noGrp="1"/>
          </p:cNvSpPr>
          <p:nvPr>
            <p:ph type="dt" sz="half" idx="10"/>
          </p:nvPr>
        </p:nvSpPr>
        <p:spPr>
          <a:xfrm>
            <a:off x="685800" y="5958883"/>
            <a:ext cx="2946400" cy="245976"/>
          </a:xfrm>
        </p:spPr>
        <p:txBody>
          <a:bodyPr/>
          <a:lstStyle>
            <a:lvl1pPr>
              <a:defRPr sz="1500">
                <a:solidFill>
                  <a:schemeClr val="bg1"/>
                </a:solidFill>
              </a:defRPr>
            </a:lvl1pPr>
          </a:lstStyle>
          <a:p>
            <a:fld id="{FB894337-5C55-4FEC-B51E-7EC24BA74A85}"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grpSp>
        <p:nvGrpSpPr>
          <p:cNvPr id="10" name="Group 9">
            <a:extLst>
              <a:ext uri="{FF2B5EF4-FFF2-40B4-BE49-F238E27FC236}">
                <a16:creationId xmlns:a16="http://schemas.microsoft.com/office/drawing/2014/main" id="{E176CC97-318F-544E-427B-2A0729982C83}"/>
              </a:ext>
            </a:extLst>
          </p:cNvPr>
          <p:cNvGrpSpPr>
            <a:grpSpLocks noChangeAspect="1"/>
          </p:cNvGrpSpPr>
          <p:nvPr userDrawn="1"/>
        </p:nvGrpSpPr>
        <p:grpSpPr>
          <a:xfrm>
            <a:off x="713513" y="1390755"/>
            <a:ext cx="1825231" cy="460634"/>
            <a:chOff x="2685779" y="526868"/>
            <a:chExt cx="9926953" cy="2505265"/>
          </a:xfrm>
          <a:solidFill>
            <a:schemeClr val="bg1"/>
          </a:solidFill>
        </p:grpSpPr>
        <p:grpSp>
          <p:nvGrpSpPr>
            <p:cNvPr id="11" name="Group 10">
              <a:extLst>
                <a:ext uri="{FF2B5EF4-FFF2-40B4-BE49-F238E27FC236}">
                  <a16:creationId xmlns:a16="http://schemas.microsoft.com/office/drawing/2014/main" id="{C56C1425-7CEE-3E56-25EB-513B29658848}"/>
                </a:ext>
              </a:extLst>
            </p:cNvPr>
            <p:cNvGrpSpPr/>
            <p:nvPr/>
          </p:nvGrpSpPr>
          <p:grpSpPr>
            <a:xfrm>
              <a:off x="2685779" y="526868"/>
              <a:ext cx="1816416" cy="2486882"/>
              <a:chOff x="2685779" y="526868"/>
              <a:chExt cx="1816416" cy="2486882"/>
            </a:xfrm>
            <a:grpFill/>
          </p:grpSpPr>
          <p:sp>
            <p:nvSpPr>
              <p:cNvPr id="33" name="Freeform: Shape 32">
                <a:extLst>
                  <a:ext uri="{FF2B5EF4-FFF2-40B4-BE49-F238E27FC236}">
                    <a16:creationId xmlns:a16="http://schemas.microsoft.com/office/drawing/2014/main" id="{8BE6F9A2-2223-2105-070A-9AD03395680E}"/>
                  </a:ext>
                </a:extLst>
              </p:cNvPr>
              <p:cNvSpPr/>
              <p:nvPr/>
            </p:nvSpPr>
            <p:spPr>
              <a:xfrm>
                <a:off x="2967626" y="1288486"/>
                <a:ext cx="1252538" cy="1725264"/>
              </a:xfrm>
              <a:custGeom>
                <a:avLst/>
                <a:gdLst>
                  <a:gd name="connsiteX0" fmla="*/ 584359 w 1252537"/>
                  <a:gd name="connsiteY0" fmla="*/ 611600 h 1725263"/>
                  <a:gd name="connsiteX1" fmla="*/ 584359 w 1252537"/>
                  <a:gd name="connsiteY1" fmla="*/ 274130 h 1725263"/>
                  <a:gd name="connsiteX2" fmla="*/ 489299 w 1252537"/>
                  <a:gd name="connsiteY2" fmla="*/ 274130 h 1725263"/>
                  <a:gd name="connsiteX3" fmla="*/ 447389 w 1252537"/>
                  <a:gd name="connsiteY3" fmla="*/ 315659 h 1725263"/>
                  <a:gd name="connsiteX4" fmla="*/ 405479 w 1252537"/>
                  <a:gd name="connsiteY4" fmla="*/ 274130 h 1725263"/>
                  <a:gd name="connsiteX5" fmla="*/ 404146 w 1252537"/>
                  <a:gd name="connsiteY5" fmla="*/ 274130 h 1725263"/>
                  <a:gd name="connsiteX6" fmla="*/ 362236 w 1252537"/>
                  <a:gd name="connsiteY6" fmla="*/ 232219 h 1725263"/>
                  <a:gd name="connsiteX7" fmla="*/ 404146 w 1252537"/>
                  <a:gd name="connsiteY7" fmla="*/ 190309 h 1725263"/>
                  <a:gd name="connsiteX8" fmla="*/ 405479 w 1252537"/>
                  <a:gd name="connsiteY8" fmla="*/ 190309 h 1725263"/>
                  <a:gd name="connsiteX9" fmla="*/ 447389 w 1252537"/>
                  <a:gd name="connsiteY9" fmla="*/ 148590 h 1725263"/>
                  <a:gd name="connsiteX10" fmla="*/ 489299 w 1252537"/>
                  <a:gd name="connsiteY10" fmla="*/ 190309 h 1725263"/>
                  <a:gd name="connsiteX11" fmla="*/ 584359 w 1252537"/>
                  <a:gd name="connsiteY11" fmla="*/ 190309 h 1725263"/>
                  <a:gd name="connsiteX12" fmla="*/ 584359 w 1252537"/>
                  <a:gd name="connsiteY12" fmla="*/ 127254 h 1725263"/>
                  <a:gd name="connsiteX13" fmla="*/ 542830 w 1252537"/>
                  <a:gd name="connsiteY13" fmla="*/ 85344 h 1725263"/>
                  <a:gd name="connsiteX14" fmla="*/ 584359 w 1252537"/>
                  <a:gd name="connsiteY14" fmla="*/ 43434 h 1725263"/>
                  <a:gd name="connsiteX15" fmla="*/ 584359 w 1252537"/>
                  <a:gd name="connsiteY15" fmla="*/ 41910 h 1725263"/>
                  <a:gd name="connsiteX16" fmla="*/ 626269 w 1252537"/>
                  <a:gd name="connsiteY16" fmla="*/ 0 h 1725263"/>
                  <a:gd name="connsiteX17" fmla="*/ 668179 w 1252537"/>
                  <a:gd name="connsiteY17" fmla="*/ 41910 h 1725263"/>
                  <a:gd name="connsiteX18" fmla="*/ 668179 w 1252537"/>
                  <a:gd name="connsiteY18" fmla="*/ 43434 h 1725263"/>
                  <a:gd name="connsiteX19" fmla="*/ 709708 w 1252537"/>
                  <a:gd name="connsiteY19" fmla="*/ 85344 h 1725263"/>
                  <a:gd name="connsiteX20" fmla="*/ 668179 w 1252537"/>
                  <a:gd name="connsiteY20" fmla="*/ 127254 h 1725263"/>
                  <a:gd name="connsiteX21" fmla="*/ 668179 w 1252537"/>
                  <a:gd name="connsiteY21" fmla="*/ 190309 h 1725263"/>
                  <a:gd name="connsiteX22" fmla="*/ 763429 w 1252537"/>
                  <a:gd name="connsiteY22" fmla="*/ 190309 h 1725263"/>
                  <a:gd name="connsiteX23" fmla="*/ 805339 w 1252537"/>
                  <a:gd name="connsiteY23" fmla="*/ 148590 h 1725263"/>
                  <a:gd name="connsiteX24" fmla="*/ 847249 w 1252537"/>
                  <a:gd name="connsiteY24" fmla="*/ 190309 h 1725263"/>
                  <a:gd name="connsiteX25" fmla="*/ 848582 w 1252537"/>
                  <a:gd name="connsiteY25" fmla="*/ 190309 h 1725263"/>
                  <a:gd name="connsiteX26" fmla="*/ 890492 w 1252537"/>
                  <a:gd name="connsiteY26" fmla="*/ 232219 h 1725263"/>
                  <a:gd name="connsiteX27" fmla="*/ 848582 w 1252537"/>
                  <a:gd name="connsiteY27" fmla="*/ 274130 h 1725263"/>
                  <a:gd name="connsiteX28" fmla="*/ 847249 w 1252537"/>
                  <a:gd name="connsiteY28" fmla="*/ 274130 h 1725263"/>
                  <a:gd name="connsiteX29" fmla="*/ 805339 w 1252537"/>
                  <a:gd name="connsiteY29" fmla="*/ 315659 h 1725263"/>
                  <a:gd name="connsiteX30" fmla="*/ 763429 w 1252537"/>
                  <a:gd name="connsiteY30" fmla="*/ 274130 h 1725263"/>
                  <a:gd name="connsiteX31" fmla="*/ 668179 w 1252537"/>
                  <a:gd name="connsiteY31" fmla="*/ 274130 h 1725263"/>
                  <a:gd name="connsiteX32" fmla="*/ 668179 w 1252537"/>
                  <a:gd name="connsiteY32" fmla="*/ 611600 h 1725263"/>
                  <a:gd name="connsiteX33" fmla="*/ 1252538 w 1252537"/>
                  <a:gd name="connsiteY33" fmla="*/ 1725263 h 1725263"/>
                  <a:gd name="connsiteX34" fmla="*/ 0 w 1252537"/>
                  <a:gd name="connsiteY34" fmla="*/ 1725263 h 1725263"/>
                  <a:gd name="connsiteX35" fmla="*/ 584359 w 1252537"/>
                  <a:gd name="connsiteY35" fmla="*/ 611600 h 172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537" h="1725263">
                    <a:moveTo>
                      <a:pt x="584359" y="611600"/>
                    </a:moveTo>
                    <a:lnTo>
                      <a:pt x="584359" y="274130"/>
                    </a:lnTo>
                    <a:lnTo>
                      <a:pt x="489299" y="274130"/>
                    </a:lnTo>
                    <a:cubicBezTo>
                      <a:pt x="489109" y="296894"/>
                      <a:pt x="470345" y="315659"/>
                      <a:pt x="447389" y="315659"/>
                    </a:cubicBezTo>
                    <a:cubicBezTo>
                      <a:pt x="424434" y="315659"/>
                      <a:pt x="405670" y="296990"/>
                      <a:pt x="405479" y="274130"/>
                    </a:cubicBezTo>
                    <a:lnTo>
                      <a:pt x="404146" y="274130"/>
                    </a:lnTo>
                    <a:cubicBezTo>
                      <a:pt x="380905" y="274130"/>
                      <a:pt x="362236" y="255175"/>
                      <a:pt x="362236" y="232219"/>
                    </a:cubicBezTo>
                    <a:cubicBezTo>
                      <a:pt x="362236" y="209264"/>
                      <a:pt x="380905" y="190309"/>
                      <a:pt x="404146" y="190309"/>
                    </a:cubicBezTo>
                    <a:lnTo>
                      <a:pt x="405479" y="190309"/>
                    </a:lnTo>
                    <a:cubicBezTo>
                      <a:pt x="405670" y="167259"/>
                      <a:pt x="424434" y="148590"/>
                      <a:pt x="447389" y="148590"/>
                    </a:cubicBezTo>
                    <a:cubicBezTo>
                      <a:pt x="470345" y="148590"/>
                      <a:pt x="489109" y="167259"/>
                      <a:pt x="489299" y="190309"/>
                    </a:cubicBezTo>
                    <a:lnTo>
                      <a:pt x="584359" y="190309"/>
                    </a:lnTo>
                    <a:lnTo>
                      <a:pt x="584359" y="127254"/>
                    </a:lnTo>
                    <a:cubicBezTo>
                      <a:pt x="561308" y="127063"/>
                      <a:pt x="542830" y="108299"/>
                      <a:pt x="542830" y="85344"/>
                    </a:cubicBezTo>
                    <a:cubicBezTo>
                      <a:pt x="542830" y="62389"/>
                      <a:pt x="561308" y="43625"/>
                      <a:pt x="584359" y="43434"/>
                    </a:cubicBezTo>
                    <a:lnTo>
                      <a:pt x="584359" y="41910"/>
                    </a:lnTo>
                    <a:cubicBezTo>
                      <a:pt x="584359" y="18859"/>
                      <a:pt x="603314" y="0"/>
                      <a:pt x="626269" y="0"/>
                    </a:cubicBezTo>
                    <a:cubicBezTo>
                      <a:pt x="649224" y="0"/>
                      <a:pt x="668179" y="18955"/>
                      <a:pt x="668179" y="41910"/>
                    </a:cubicBezTo>
                    <a:lnTo>
                      <a:pt x="668179" y="43434"/>
                    </a:lnTo>
                    <a:cubicBezTo>
                      <a:pt x="691229" y="43625"/>
                      <a:pt x="709708" y="62389"/>
                      <a:pt x="709708" y="85344"/>
                    </a:cubicBezTo>
                    <a:cubicBezTo>
                      <a:pt x="709708" y="108299"/>
                      <a:pt x="691229" y="127063"/>
                      <a:pt x="668179" y="127254"/>
                    </a:cubicBezTo>
                    <a:lnTo>
                      <a:pt x="668179" y="190309"/>
                    </a:lnTo>
                    <a:lnTo>
                      <a:pt x="763429" y="190309"/>
                    </a:lnTo>
                    <a:cubicBezTo>
                      <a:pt x="763619" y="167259"/>
                      <a:pt x="782098" y="148590"/>
                      <a:pt x="805339" y="148590"/>
                    </a:cubicBezTo>
                    <a:cubicBezTo>
                      <a:pt x="828580" y="148590"/>
                      <a:pt x="846868" y="167259"/>
                      <a:pt x="847249" y="190309"/>
                    </a:cubicBezTo>
                    <a:lnTo>
                      <a:pt x="848582" y="190309"/>
                    </a:lnTo>
                    <a:cubicBezTo>
                      <a:pt x="871823" y="190309"/>
                      <a:pt x="890492" y="208979"/>
                      <a:pt x="890492" y="232219"/>
                    </a:cubicBezTo>
                    <a:cubicBezTo>
                      <a:pt x="890492" y="255461"/>
                      <a:pt x="871823" y="274130"/>
                      <a:pt x="848582" y="274130"/>
                    </a:cubicBezTo>
                    <a:lnTo>
                      <a:pt x="847249" y="274130"/>
                    </a:lnTo>
                    <a:cubicBezTo>
                      <a:pt x="846773" y="296894"/>
                      <a:pt x="828294" y="315659"/>
                      <a:pt x="805339" y="315659"/>
                    </a:cubicBezTo>
                    <a:cubicBezTo>
                      <a:pt x="782384" y="315659"/>
                      <a:pt x="763619" y="296990"/>
                      <a:pt x="763429" y="274130"/>
                    </a:cubicBezTo>
                    <a:lnTo>
                      <a:pt x="668179" y="274130"/>
                    </a:lnTo>
                    <a:lnTo>
                      <a:pt x="668179" y="611600"/>
                    </a:lnTo>
                    <a:lnTo>
                      <a:pt x="1252538" y="1725263"/>
                    </a:lnTo>
                    <a:lnTo>
                      <a:pt x="0" y="1725263"/>
                    </a:lnTo>
                    <a:lnTo>
                      <a:pt x="584359" y="61160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FD78A2-5817-C549-5031-8632CCE8C7EC}"/>
                  </a:ext>
                </a:extLst>
              </p:cNvPr>
              <p:cNvSpPr/>
              <p:nvPr/>
            </p:nvSpPr>
            <p:spPr>
              <a:xfrm>
                <a:off x="3278138" y="526868"/>
                <a:ext cx="631507" cy="671825"/>
              </a:xfrm>
              <a:custGeom>
                <a:avLst/>
                <a:gdLst>
                  <a:gd name="connsiteX0" fmla="*/ 182690 w 631507"/>
                  <a:gd name="connsiteY0" fmla="*/ 661797 h 671823"/>
                  <a:gd name="connsiteX1" fmla="*/ 202406 w 631507"/>
                  <a:gd name="connsiteY1" fmla="*/ 670941 h 671823"/>
                  <a:gd name="connsiteX2" fmla="*/ 315849 w 631507"/>
                  <a:gd name="connsiteY2" fmla="*/ 651891 h 671823"/>
                  <a:gd name="connsiteX3" fmla="*/ 429292 w 631507"/>
                  <a:gd name="connsiteY3" fmla="*/ 670941 h 671823"/>
                  <a:gd name="connsiteX4" fmla="*/ 449009 w 631507"/>
                  <a:gd name="connsiteY4" fmla="*/ 661797 h 671823"/>
                  <a:gd name="connsiteX5" fmla="*/ 631508 w 631507"/>
                  <a:gd name="connsiteY5" fmla="*/ 160306 h 671823"/>
                  <a:gd name="connsiteX6" fmla="*/ 434340 w 631507"/>
                  <a:gd name="connsiteY6" fmla="*/ 52292 h 671823"/>
                  <a:gd name="connsiteX7" fmla="*/ 315754 w 631507"/>
                  <a:gd name="connsiteY7" fmla="*/ 0 h 671823"/>
                  <a:gd name="connsiteX8" fmla="*/ 197167 w 631507"/>
                  <a:gd name="connsiteY8" fmla="*/ 52292 h 671823"/>
                  <a:gd name="connsiteX9" fmla="*/ 0 w 631507"/>
                  <a:gd name="connsiteY9" fmla="*/ 160306 h 671823"/>
                  <a:gd name="connsiteX10" fmla="*/ 182499 w 631507"/>
                  <a:gd name="connsiteY10" fmla="*/ 661797 h 6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507" h="671823">
                    <a:moveTo>
                      <a:pt x="182690" y="661797"/>
                    </a:moveTo>
                    <a:cubicBezTo>
                      <a:pt x="185642" y="669798"/>
                      <a:pt x="194310" y="673703"/>
                      <a:pt x="202406" y="670941"/>
                    </a:cubicBezTo>
                    <a:cubicBezTo>
                      <a:pt x="238030" y="658749"/>
                      <a:pt x="276130" y="651891"/>
                      <a:pt x="315849" y="651891"/>
                    </a:cubicBezTo>
                    <a:cubicBezTo>
                      <a:pt x="355568" y="651891"/>
                      <a:pt x="393668" y="658749"/>
                      <a:pt x="429292" y="670941"/>
                    </a:cubicBezTo>
                    <a:cubicBezTo>
                      <a:pt x="437388" y="673703"/>
                      <a:pt x="446056" y="669798"/>
                      <a:pt x="449009" y="661797"/>
                    </a:cubicBezTo>
                    <a:lnTo>
                      <a:pt x="631508" y="160306"/>
                    </a:lnTo>
                    <a:cubicBezTo>
                      <a:pt x="569595" y="119253"/>
                      <a:pt x="503777" y="82963"/>
                      <a:pt x="434340" y="52292"/>
                    </a:cubicBezTo>
                    <a:lnTo>
                      <a:pt x="315754" y="0"/>
                    </a:lnTo>
                    <a:lnTo>
                      <a:pt x="197167" y="52292"/>
                    </a:lnTo>
                    <a:cubicBezTo>
                      <a:pt x="127730" y="82963"/>
                      <a:pt x="61913" y="119253"/>
                      <a:pt x="0" y="160306"/>
                    </a:cubicBezTo>
                    <a:lnTo>
                      <a:pt x="182499" y="661797"/>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385C710-15CD-8661-7691-A3FB9A6A9A7D}"/>
                  </a:ext>
                </a:extLst>
              </p:cNvPr>
              <p:cNvSpPr/>
              <p:nvPr/>
            </p:nvSpPr>
            <p:spPr>
              <a:xfrm>
                <a:off x="3906034" y="1298581"/>
                <a:ext cx="596161" cy="515967"/>
              </a:xfrm>
              <a:custGeom>
                <a:avLst/>
                <a:gdLst>
                  <a:gd name="connsiteX0" fmla="*/ 12281 w 596163"/>
                  <a:gd name="connsiteY0" fmla="*/ 413004 h 515969"/>
                  <a:gd name="connsiteX1" fmla="*/ 596164 w 596163"/>
                  <a:gd name="connsiteY1" fmla="*/ 515969 h 515969"/>
                  <a:gd name="connsiteX2" fmla="*/ 596164 w 596163"/>
                  <a:gd name="connsiteY2" fmla="*/ 492062 h 515969"/>
                  <a:gd name="connsiteX3" fmla="*/ 501104 w 596163"/>
                  <a:gd name="connsiteY3" fmla="*/ 0 h 515969"/>
                  <a:gd name="connsiteX4" fmla="*/ 45333 w 596163"/>
                  <a:gd name="connsiteY4" fmla="*/ 263176 h 515969"/>
                  <a:gd name="connsiteX5" fmla="*/ 37808 w 596163"/>
                  <a:gd name="connsiteY5" fmla="*/ 274701 h 515969"/>
                  <a:gd name="connsiteX6" fmla="*/ 2090 w 596163"/>
                  <a:gd name="connsiteY6" fmla="*/ 391954 h 515969"/>
                  <a:gd name="connsiteX7" fmla="*/ 12186 w 596163"/>
                  <a:gd name="connsiteY7" fmla="*/ 41300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63" h="515969">
                    <a:moveTo>
                      <a:pt x="12281" y="413004"/>
                    </a:moveTo>
                    <a:lnTo>
                      <a:pt x="596164" y="515969"/>
                    </a:lnTo>
                    <a:lnTo>
                      <a:pt x="596164" y="492062"/>
                    </a:lnTo>
                    <a:cubicBezTo>
                      <a:pt x="596164" y="320135"/>
                      <a:pt x="562731" y="153734"/>
                      <a:pt x="501104" y="0"/>
                    </a:cubicBezTo>
                    <a:lnTo>
                      <a:pt x="45333" y="263176"/>
                    </a:lnTo>
                    <a:cubicBezTo>
                      <a:pt x="41142" y="265557"/>
                      <a:pt x="38380" y="269843"/>
                      <a:pt x="37808" y="274701"/>
                    </a:cubicBezTo>
                    <a:cubicBezTo>
                      <a:pt x="32855" y="316516"/>
                      <a:pt x="20378" y="356045"/>
                      <a:pt x="2090" y="391954"/>
                    </a:cubicBezTo>
                    <a:cubicBezTo>
                      <a:pt x="-2959" y="401765"/>
                      <a:pt x="1423" y="411099"/>
                      <a:pt x="12186" y="41300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B1A163A-9973-5283-C973-699ECEACAD0A}"/>
                  </a:ext>
                </a:extLst>
              </p:cNvPr>
              <p:cNvSpPr/>
              <p:nvPr/>
            </p:nvSpPr>
            <p:spPr>
              <a:xfrm>
                <a:off x="3816828" y="750704"/>
                <a:ext cx="547446" cy="690376"/>
              </a:xfrm>
              <a:custGeom>
                <a:avLst/>
                <a:gdLst>
                  <a:gd name="connsiteX0" fmla="*/ 5472 w 547444"/>
                  <a:gd name="connsiteY0" fmla="*/ 512255 h 690374"/>
                  <a:gd name="connsiteX1" fmla="*/ 114533 w 547444"/>
                  <a:gd name="connsiteY1" fmla="*/ 679323 h 690374"/>
                  <a:gd name="connsiteX2" fmla="*/ 137774 w 547444"/>
                  <a:gd name="connsiteY2" fmla="*/ 688181 h 690374"/>
                  <a:gd name="connsiteX3" fmla="*/ 547445 w 547444"/>
                  <a:gd name="connsiteY3" fmla="*/ 451676 h 690374"/>
                  <a:gd name="connsiteX4" fmla="*/ 181113 w 547444"/>
                  <a:gd name="connsiteY4" fmla="*/ 0 h 690374"/>
                  <a:gd name="connsiteX5" fmla="*/ 900 w 547444"/>
                  <a:gd name="connsiteY5" fmla="*/ 495205 h 690374"/>
                  <a:gd name="connsiteX6" fmla="*/ 5567 w 547444"/>
                  <a:gd name="connsiteY6" fmla="*/ 512159 h 6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44" h="690374">
                    <a:moveTo>
                      <a:pt x="5472" y="512255"/>
                    </a:moveTo>
                    <a:cubicBezTo>
                      <a:pt x="56526" y="555689"/>
                      <a:pt x="94816" y="613505"/>
                      <a:pt x="114533" y="679323"/>
                    </a:cubicBezTo>
                    <a:cubicBezTo>
                      <a:pt x="117486" y="689039"/>
                      <a:pt x="129011" y="693325"/>
                      <a:pt x="137774" y="688181"/>
                    </a:cubicBezTo>
                    <a:lnTo>
                      <a:pt x="547445" y="451676"/>
                    </a:lnTo>
                    <a:cubicBezTo>
                      <a:pt x="460767" y="276892"/>
                      <a:pt x="335990" y="122206"/>
                      <a:pt x="181113" y="0"/>
                    </a:cubicBezTo>
                    <a:lnTo>
                      <a:pt x="900" y="495205"/>
                    </a:lnTo>
                    <a:cubicBezTo>
                      <a:pt x="-1291" y="501301"/>
                      <a:pt x="614" y="507968"/>
                      <a:pt x="5567" y="51215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B79085C-FEFC-04DE-7A35-EE66570FD3A6}"/>
                  </a:ext>
                </a:extLst>
              </p:cNvPr>
              <p:cNvSpPr/>
              <p:nvPr/>
            </p:nvSpPr>
            <p:spPr>
              <a:xfrm>
                <a:off x="2685779" y="1801854"/>
                <a:ext cx="765166" cy="1211798"/>
              </a:xfrm>
              <a:custGeom>
                <a:avLst/>
                <a:gdLst>
                  <a:gd name="connsiteX0" fmla="*/ 763429 w 765165"/>
                  <a:gd name="connsiteY0" fmla="*/ 68704 h 1211799"/>
                  <a:gd name="connsiteX1" fmla="*/ 756095 w 765165"/>
                  <a:gd name="connsiteY1" fmla="*/ 47463 h 1211799"/>
                  <a:gd name="connsiteX2" fmla="*/ 687038 w 765165"/>
                  <a:gd name="connsiteY2" fmla="*/ 3743 h 1211799"/>
                  <a:gd name="connsiteX3" fmla="*/ 673799 w 765165"/>
                  <a:gd name="connsiteY3" fmla="*/ 219 h 1211799"/>
                  <a:gd name="connsiteX4" fmla="*/ 0 w 765165"/>
                  <a:gd name="connsiteY4" fmla="*/ 118996 h 1211799"/>
                  <a:gd name="connsiteX5" fmla="*/ 0 w 765165"/>
                  <a:gd name="connsiteY5" fmla="*/ 1211799 h 1211799"/>
                  <a:gd name="connsiteX6" fmla="*/ 163544 w 765165"/>
                  <a:gd name="connsiteY6" fmla="*/ 1211799 h 1211799"/>
                  <a:gd name="connsiteX7" fmla="*/ 763429 w 765165"/>
                  <a:gd name="connsiteY7" fmla="*/ 68609 h 121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65" h="1211799">
                    <a:moveTo>
                      <a:pt x="763429" y="68704"/>
                    </a:moveTo>
                    <a:cubicBezTo>
                      <a:pt x="767525" y="60798"/>
                      <a:pt x="764096" y="51273"/>
                      <a:pt x="756095" y="47463"/>
                    </a:cubicBezTo>
                    <a:cubicBezTo>
                      <a:pt x="731330" y="35557"/>
                      <a:pt x="708184" y="20793"/>
                      <a:pt x="687038" y="3743"/>
                    </a:cubicBezTo>
                    <a:cubicBezTo>
                      <a:pt x="683324" y="695"/>
                      <a:pt x="678561" y="-543"/>
                      <a:pt x="673799" y="219"/>
                    </a:cubicBezTo>
                    <a:lnTo>
                      <a:pt x="0" y="118996"/>
                    </a:lnTo>
                    <a:lnTo>
                      <a:pt x="0" y="1211799"/>
                    </a:lnTo>
                    <a:lnTo>
                      <a:pt x="163544" y="1211799"/>
                    </a:lnTo>
                    <a:lnTo>
                      <a:pt x="763429" y="68609"/>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2C0217-C542-24F0-D98D-251EDFE9F298}"/>
                  </a:ext>
                </a:extLst>
              </p:cNvPr>
              <p:cNvSpPr/>
              <p:nvPr/>
            </p:nvSpPr>
            <p:spPr>
              <a:xfrm>
                <a:off x="2685779" y="1298488"/>
                <a:ext cx="596117" cy="515967"/>
              </a:xfrm>
              <a:custGeom>
                <a:avLst/>
                <a:gdLst>
                  <a:gd name="connsiteX0" fmla="*/ 594074 w 596120"/>
                  <a:gd name="connsiteY0" fmla="*/ 392049 h 515969"/>
                  <a:gd name="connsiteX1" fmla="*/ 558356 w 596120"/>
                  <a:gd name="connsiteY1" fmla="*/ 274701 h 515969"/>
                  <a:gd name="connsiteX2" fmla="*/ 550831 w 596120"/>
                  <a:gd name="connsiteY2" fmla="*/ 263176 h 515969"/>
                  <a:gd name="connsiteX3" fmla="*/ 95059 w 596120"/>
                  <a:gd name="connsiteY3" fmla="*/ 0 h 515969"/>
                  <a:gd name="connsiteX4" fmla="*/ 0 w 596120"/>
                  <a:gd name="connsiteY4" fmla="*/ 492061 h 515969"/>
                  <a:gd name="connsiteX5" fmla="*/ 0 w 596120"/>
                  <a:gd name="connsiteY5" fmla="*/ 515969 h 515969"/>
                  <a:gd name="connsiteX6" fmla="*/ 583883 w 596120"/>
                  <a:gd name="connsiteY6" fmla="*/ 413004 h 515969"/>
                  <a:gd name="connsiteX7" fmla="*/ 594074 w 596120"/>
                  <a:gd name="connsiteY7" fmla="*/ 39195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20" h="515969">
                    <a:moveTo>
                      <a:pt x="594074" y="392049"/>
                    </a:moveTo>
                    <a:cubicBezTo>
                      <a:pt x="575691" y="356045"/>
                      <a:pt x="563309" y="316611"/>
                      <a:pt x="558356" y="274701"/>
                    </a:cubicBezTo>
                    <a:cubicBezTo>
                      <a:pt x="557784" y="269843"/>
                      <a:pt x="555022" y="265557"/>
                      <a:pt x="550831" y="263176"/>
                    </a:cubicBezTo>
                    <a:lnTo>
                      <a:pt x="95059" y="0"/>
                    </a:lnTo>
                    <a:cubicBezTo>
                      <a:pt x="33528" y="153734"/>
                      <a:pt x="0" y="320231"/>
                      <a:pt x="0" y="492061"/>
                    </a:cubicBezTo>
                    <a:lnTo>
                      <a:pt x="0" y="515969"/>
                    </a:lnTo>
                    <a:lnTo>
                      <a:pt x="583883" y="413004"/>
                    </a:lnTo>
                    <a:cubicBezTo>
                      <a:pt x="594741" y="411099"/>
                      <a:pt x="599027" y="401765"/>
                      <a:pt x="594074" y="39195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1F7150C-26C9-5489-01A2-355DB2CB44B0}"/>
                  </a:ext>
                </a:extLst>
              </p:cNvPr>
              <p:cNvSpPr/>
              <p:nvPr/>
            </p:nvSpPr>
            <p:spPr>
              <a:xfrm>
                <a:off x="3736798" y="1801819"/>
                <a:ext cx="765302" cy="1211930"/>
              </a:xfrm>
              <a:custGeom>
                <a:avLst/>
                <a:gdLst>
                  <a:gd name="connsiteX0" fmla="*/ 91599 w 765302"/>
                  <a:gd name="connsiteY0" fmla="*/ 255 h 1211930"/>
                  <a:gd name="connsiteX1" fmla="*/ 78264 w 765302"/>
                  <a:gd name="connsiteY1" fmla="*/ 3779 h 1211930"/>
                  <a:gd name="connsiteX2" fmla="*/ 9113 w 765302"/>
                  <a:gd name="connsiteY2" fmla="*/ 47595 h 1211930"/>
                  <a:gd name="connsiteX3" fmla="*/ 1779 w 765302"/>
                  <a:gd name="connsiteY3" fmla="*/ 68835 h 1211930"/>
                  <a:gd name="connsiteX4" fmla="*/ 601663 w 765302"/>
                  <a:gd name="connsiteY4" fmla="*/ 1211931 h 1211930"/>
                  <a:gd name="connsiteX5" fmla="*/ 765303 w 765302"/>
                  <a:gd name="connsiteY5" fmla="*/ 1211931 h 1211930"/>
                  <a:gd name="connsiteX6" fmla="*/ 765303 w 765302"/>
                  <a:gd name="connsiteY6" fmla="*/ 119032 h 1211930"/>
                  <a:gd name="connsiteX7" fmla="*/ 91599 w 765302"/>
                  <a:gd name="connsiteY7" fmla="*/ 255 h 121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302" h="1211930">
                    <a:moveTo>
                      <a:pt x="91599" y="255"/>
                    </a:moveTo>
                    <a:cubicBezTo>
                      <a:pt x="86837" y="-602"/>
                      <a:pt x="81979" y="732"/>
                      <a:pt x="78264" y="3779"/>
                    </a:cubicBezTo>
                    <a:cubicBezTo>
                      <a:pt x="57119" y="20924"/>
                      <a:pt x="33878" y="35688"/>
                      <a:pt x="9113" y="47595"/>
                    </a:cubicBezTo>
                    <a:cubicBezTo>
                      <a:pt x="1112" y="51404"/>
                      <a:pt x="-2412" y="60929"/>
                      <a:pt x="1779" y="68835"/>
                    </a:cubicBezTo>
                    <a:lnTo>
                      <a:pt x="601663" y="1211931"/>
                    </a:lnTo>
                    <a:lnTo>
                      <a:pt x="765303" y="1211931"/>
                    </a:lnTo>
                    <a:lnTo>
                      <a:pt x="765303" y="119032"/>
                    </a:lnTo>
                    <a:lnTo>
                      <a:pt x="91599" y="255"/>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EDBEEBD-2B6B-95AD-3839-8CA63D5533FF}"/>
                  </a:ext>
                </a:extLst>
              </p:cNvPr>
              <p:cNvSpPr/>
              <p:nvPr/>
            </p:nvSpPr>
            <p:spPr>
              <a:xfrm>
                <a:off x="2823798" y="750802"/>
                <a:ext cx="547408" cy="690235"/>
              </a:xfrm>
              <a:custGeom>
                <a:avLst/>
                <a:gdLst>
                  <a:gd name="connsiteX0" fmla="*/ 541877 w 547409"/>
                  <a:gd name="connsiteY0" fmla="*/ 512159 h 690237"/>
                  <a:gd name="connsiteX1" fmla="*/ 546449 w 547409"/>
                  <a:gd name="connsiteY1" fmla="*/ 495205 h 690237"/>
                  <a:gd name="connsiteX2" fmla="*/ 366236 w 547409"/>
                  <a:gd name="connsiteY2" fmla="*/ 0 h 690237"/>
                  <a:gd name="connsiteX3" fmla="*/ 0 w 547409"/>
                  <a:gd name="connsiteY3" fmla="*/ 451580 h 690237"/>
                  <a:gd name="connsiteX4" fmla="*/ 409670 w 547409"/>
                  <a:gd name="connsiteY4" fmla="*/ 688086 h 690237"/>
                  <a:gd name="connsiteX5" fmla="*/ 432911 w 547409"/>
                  <a:gd name="connsiteY5" fmla="*/ 679228 h 690237"/>
                  <a:gd name="connsiteX6" fmla="*/ 541973 w 547409"/>
                  <a:gd name="connsiteY6" fmla="*/ 512159 h 6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09" h="690237">
                    <a:moveTo>
                      <a:pt x="541877" y="512159"/>
                    </a:moveTo>
                    <a:cubicBezTo>
                      <a:pt x="546830" y="507968"/>
                      <a:pt x="548735" y="501301"/>
                      <a:pt x="546449" y="495205"/>
                    </a:cubicBezTo>
                    <a:lnTo>
                      <a:pt x="366236" y="0"/>
                    </a:lnTo>
                    <a:cubicBezTo>
                      <a:pt x="211360" y="122111"/>
                      <a:pt x="86678" y="276797"/>
                      <a:pt x="0" y="451580"/>
                    </a:cubicBezTo>
                    <a:lnTo>
                      <a:pt x="409670" y="688086"/>
                    </a:lnTo>
                    <a:cubicBezTo>
                      <a:pt x="418529" y="693134"/>
                      <a:pt x="430054" y="688943"/>
                      <a:pt x="432911" y="679228"/>
                    </a:cubicBezTo>
                    <a:cubicBezTo>
                      <a:pt x="452628" y="613410"/>
                      <a:pt x="490919" y="555593"/>
                      <a:pt x="541973" y="512159"/>
                    </a:cubicBezTo>
                    <a:close/>
                  </a:path>
                </a:pathLst>
              </a:custGeom>
              <a:grpFill/>
              <a:ln w="9525"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602EB3A-59AA-343B-4B55-23C2A8C3DCE1}"/>
                </a:ext>
              </a:extLst>
            </p:cNvPr>
            <p:cNvGrpSpPr/>
            <p:nvPr/>
          </p:nvGrpSpPr>
          <p:grpSpPr>
            <a:xfrm>
              <a:off x="4987685" y="846812"/>
              <a:ext cx="7625047" cy="2185321"/>
              <a:chOff x="4987685" y="846812"/>
              <a:chExt cx="7625047" cy="2185321"/>
            </a:xfrm>
            <a:grpFill/>
          </p:grpSpPr>
          <p:sp>
            <p:nvSpPr>
              <p:cNvPr id="13" name="Freeform: Shape 12">
                <a:extLst>
                  <a:ext uri="{FF2B5EF4-FFF2-40B4-BE49-F238E27FC236}">
                    <a16:creationId xmlns:a16="http://schemas.microsoft.com/office/drawing/2014/main" id="{7CD9F7FC-0E28-41A3-FFEE-01FB1B88F749}"/>
                  </a:ext>
                </a:extLst>
              </p:cNvPr>
              <p:cNvSpPr/>
              <p:nvPr/>
            </p:nvSpPr>
            <p:spPr>
              <a:xfrm>
                <a:off x="4987685" y="914821"/>
                <a:ext cx="1008792" cy="928496"/>
              </a:xfrm>
              <a:custGeom>
                <a:avLst/>
                <a:gdLst>
                  <a:gd name="connsiteX0" fmla="*/ 1008698 w 1008792"/>
                  <a:gd name="connsiteY0" fmla="*/ 909447 h 928496"/>
                  <a:gd name="connsiteX1" fmla="*/ 1008698 w 1008792"/>
                  <a:gd name="connsiteY1" fmla="*/ 928497 h 928496"/>
                  <a:gd name="connsiteX2" fmla="*/ 628078 w 1008792"/>
                  <a:gd name="connsiteY2" fmla="*/ 928497 h 928496"/>
                  <a:gd name="connsiteX3" fmla="*/ 628078 w 1008792"/>
                  <a:gd name="connsiteY3" fmla="*/ 909447 h 928496"/>
                  <a:gd name="connsiteX4" fmla="*/ 698754 w 1008792"/>
                  <a:gd name="connsiteY4" fmla="*/ 793909 h 928496"/>
                  <a:gd name="connsiteX5" fmla="*/ 628078 w 1008792"/>
                  <a:gd name="connsiteY5" fmla="*/ 633508 h 928496"/>
                  <a:gd name="connsiteX6" fmla="*/ 247459 w 1008792"/>
                  <a:gd name="connsiteY6" fmla="*/ 633508 h 928496"/>
                  <a:gd name="connsiteX7" fmla="*/ 178117 w 1008792"/>
                  <a:gd name="connsiteY7" fmla="*/ 793909 h 928496"/>
                  <a:gd name="connsiteX8" fmla="*/ 254222 w 1008792"/>
                  <a:gd name="connsiteY8" fmla="*/ 909447 h 928496"/>
                  <a:gd name="connsiteX9" fmla="*/ 254222 w 1008792"/>
                  <a:gd name="connsiteY9" fmla="*/ 928497 h 928496"/>
                  <a:gd name="connsiteX10" fmla="*/ 0 w 1008792"/>
                  <a:gd name="connsiteY10" fmla="*/ 928497 h 928496"/>
                  <a:gd name="connsiteX11" fmla="*/ 0 w 1008792"/>
                  <a:gd name="connsiteY11" fmla="*/ 909447 h 928496"/>
                  <a:gd name="connsiteX12" fmla="*/ 137350 w 1008792"/>
                  <a:gd name="connsiteY12" fmla="*/ 793909 h 928496"/>
                  <a:gd name="connsiteX13" fmla="*/ 484060 w 1008792"/>
                  <a:gd name="connsiteY13" fmla="*/ 0 h 928496"/>
                  <a:gd name="connsiteX14" fmla="*/ 505777 w 1008792"/>
                  <a:gd name="connsiteY14" fmla="*/ 0 h 928496"/>
                  <a:gd name="connsiteX15" fmla="*/ 864680 w 1008792"/>
                  <a:gd name="connsiteY15" fmla="*/ 793909 h 928496"/>
                  <a:gd name="connsiteX16" fmla="*/ 1008793 w 1008792"/>
                  <a:gd name="connsiteY16" fmla="*/ 909447 h 928496"/>
                  <a:gd name="connsiteX17" fmla="*/ 611696 w 1008792"/>
                  <a:gd name="connsiteY17" fmla="*/ 595408 h 928496"/>
                  <a:gd name="connsiteX18" fmla="*/ 434911 w 1008792"/>
                  <a:gd name="connsiteY18" fmla="*/ 195739 h 928496"/>
                  <a:gd name="connsiteX19" fmla="*/ 263652 w 1008792"/>
                  <a:gd name="connsiteY19" fmla="*/ 595408 h 928496"/>
                  <a:gd name="connsiteX20" fmla="*/ 611696 w 1008792"/>
                  <a:gd name="connsiteY20" fmla="*/ 595408 h 9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8792" h="928496">
                    <a:moveTo>
                      <a:pt x="1008698" y="909447"/>
                    </a:moveTo>
                    <a:lnTo>
                      <a:pt x="1008698" y="928497"/>
                    </a:lnTo>
                    <a:lnTo>
                      <a:pt x="628078" y="928497"/>
                    </a:lnTo>
                    <a:lnTo>
                      <a:pt x="628078" y="909447"/>
                    </a:lnTo>
                    <a:cubicBezTo>
                      <a:pt x="719138" y="901256"/>
                      <a:pt x="735521" y="875443"/>
                      <a:pt x="698754" y="793909"/>
                    </a:cubicBezTo>
                    <a:lnTo>
                      <a:pt x="628078" y="633508"/>
                    </a:lnTo>
                    <a:lnTo>
                      <a:pt x="247459" y="633508"/>
                    </a:lnTo>
                    <a:lnTo>
                      <a:pt x="178117" y="793909"/>
                    </a:lnTo>
                    <a:cubicBezTo>
                      <a:pt x="142780" y="875443"/>
                      <a:pt x="160401" y="901351"/>
                      <a:pt x="254222" y="909447"/>
                    </a:cubicBezTo>
                    <a:lnTo>
                      <a:pt x="254222" y="928497"/>
                    </a:lnTo>
                    <a:lnTo>
                      <a:pt x="0" y="928497"/>
                    </a:lnTo>
                    <a:lnTo>
                      <a:pt x="0" y="909447"/>
                    </a:lnTo>
                    <a:cubicBezTo>
                      <a:pt x="69342" y="901256"/>
                      <a:pt x="102013" y="875443"/>
                      <a:pt x="137350" y="793909"/>
                    </a:cubicBezTo>
                    <a:lnTo>
                      <a:pt x="484060" y="0"/>
                    </a:lnTo>
                    <a:lnTo>
                      <a:pt x="505777" y="0"/>
                    </a:lnTo>
                    <a:lnTo>
                      <a:pt x="864680" y="793909"/>
                    </a:lnTo>
                    <a:cubicBezTo>
                      <a:pt x="901351" y="875443"/>
                      <a:pt x="934022" y="901351"/>
                      <a:pt x="1008793" y="909447"/>
                    </a:cubicBezTo>
                    <a:close/>
                    <a:moveTo>
                      <a:pt x="611696" y="595408"/>
                    </a:moveTo>
                    <a:lnTo>
                      <a:pt x="434911" y="195739"/>
                    </a:lnTo>
                    <a:lnTo>
                      <a:pt x="263652" y="595408"/>
                    </a:lnTo>
                    <a:lnTo>
                      <a:pt x="611696" y="595408"/>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06EBAAD-AEC9-EB9B-46F5-5C053E4DE1C7}"/>
                  </a:ext>
                </a:extLst>
              </p:cNvPr>
              <p:cNvSpPr/>
              <p:nvPr/>
            </p:nvSpPr>
            <p:spPr>
              <a:xfrm>
                <a:off x="6000479" y="1139135"/>
                <a:ext cx="494918" cy="704183"/>
              </a:xfrm>
              <a:custGeom>
                <a:avLst/>
                <a:gdLst>
                  <a:gd name="connsiteX0" fmla="*/ 366998 w 494918"/>
                  <a:gd name="connsiteY0" fmla="*/ 685133 h 704183"/>
                  <a:gd name="connsiteX1" fmla="*/ 366998 w 494918"/>
                  <a:gd name="connsiteY1" fmla="*/ 704183 h 704183"/>
                  <a:gd name="connsiteX2" fmla="*/ 6763 w 494918"/>
                  <a:gd name="connsiteY2" fmla="*/ 704183 h 704183"/>
                  <a:gd name="connsiteX3" fmla="*/ 6763 w 494918"/>
                  <a:gd name="connsiteY3" fmla="*/ 685133 h 704183"/>
                  <a:gd name="connsiteX4" fmla="*/ 100584 w 494918"/>
                  <a:gd name="connsiteY4" fmla="*/ 602170 h 704183"/>
                  <a:gd name="connsiteX5" fmla="*/ 100584 w 494918"/>
                  <a:gd name="connsiteY5" fmla="*/ 153543 h 704183"/>
                  <a:gd name="connsiteX6" fmla="*/ 28575 w 494918"/>
                  <a:gd name="connsiteY6" fmla="*/ 81534 h 704183"/>
                  <a:gd name="connsiteX7" fmla="*/ 0 w 494918"/>
                  <a:gd name="connsiteY7" fmla="*/ 80200 h 704183"/>
                  <a:gd name="connsiteX8" fmla="*/ 0 w 494918"/>
                  <a:gd name="connsiteY8" fmla="*/ 61150 h 704183"/>
                  <a:gd name="connsiteX9" fmla="*/ 220218 w 494918"/>
                  <a:gd name="connsiteY9" fmla="*/ 0 h 704183"/>
                  <a:gd name="connsiteX10" fmla="*/ 239268 w 494918"/>
                  <a:gd name="connsiteY10" fmla="*/ 0 h 704183"/>
                  <a:gd name="connsiteX11" fmla="*/ 239268 w 494918"/>
                  <a:gd name="connsiteY11" fmla="*/ 194405 h 704183"/>
                  <a:gd name="connsiteX12" fmla="*/ 437769 w 494918"/>
                  <a:gd name="connsiteY12" fmla="*/ 0 h 704183"/>
                  <a:gd name="connsiteX13" fmla="*/ 494919 w 494918"/>
                  <a:gd name="connsiteY13" fmla="*/ 12192 h 704183"/>
                  <a:gd name="connsiteX14" fmla="*/ 486728 w 494918"/>
                  <a:gd name="connsiteY14" fmla="*/ 141351 h 704183"/>
                  <a:gd name="connsiteX15" fmla="*/ 407861 w 494918"/>
                  <a:gd name="connsiteY15" fmla="*/ 120967 h 704183"/>
                  <a:gd name="connsiteX16" fmla="*/ 239268 w 494918"/>
                  <a:gd name="connsiteY16" fmla="*/ 236506 h 704183"/>
                  <a:gd name="connsiteX17" fmla="*/ 239268 w 494918"/>
                  <a:gd name="connsiteY17" fmla="*/ 602170 h 704183"/>
                  <a:gd name="connsiteX18" fmla="*/ 367094 w 494918"/>
                  <a:gd name="connsiteY18" fmla="*/ 685133 h 7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918" h="704183">
                    <a:moveTo>
                      <a:pt x="366998" y="685133"/>
                    </a:moveTo>
                    <a:lnTo>
                      <a:pt x="366998" y="704183"/>
                    </a:lnTo>
                    <a:lnTo>
                      <a:pt x="6763" y="704183"/>
                    </a:lnTo>
                    <a:lnTo>
                      <a:pt x="6763" y="685133"/>
                    </a:lnTo>
                    <a:cubicBezTo>
                      <a:pt x="63818" y="674275"/>
                      <a:pt x="100584" y="660654"/>
                      <a:pt x="100584" y="602170"/>
                    </a:cubicBezTo>
                    <a:lnTo>
                      <a:pt x="100584" y="153543"/>
                    </a:lnTo>
                    <a:cubicBezTo>
                      <a:pt x="100584" y="108680"/>
                      <a:pt x="77438" y="85534"/>
                      <a:pt x="28575" y="81534"/>
                    </a:cubicBezTo>
                    <a:lnTo>
                      <a:pt x="0" y="80200"/>
                    </a:lnTo>
                    <a:lnTo>
                      <a:pt x="0" y="61150"/>
                    </a:lnTo>
                    <a:lnTo>
                      <a:pt x="220218" y="0"/>
                    </a:lnTo>
                    <a:lnTo>
                      <a:pt x="239268" y="0"/>
                    </a:lnTo>
                    <a:lnTo>
                      <a:pt x="239268" y="194405"/>
                    </a:lnTo>
                    <a:cubicBezTo>
                      <a:pt x="284131" y="70675"/>
                      <a:pt x="356140" y="0"/>
                      <a:pt x="437769" y="0"/>
                    </a:cubicBezTo>
                    <a:cubicBezTo>
                      <a:pt x="455486" y="0"/>
                      <a:pt x="475869" y="2762"/>
                      <a:pt x="494919" y="12192"/>
                    </a:cubicBezTo>
                    <a:lnTo>
                      <a:pt x="486728" y="141351"/>
                    </a:lnTo>
                    <a:cubicBezTo>
                      <a:pt x="465011" y="126397"/>
                      <a:pt x="437769" y="120967"/>
                      <a:pt x="407861" y="120967"/>
                    </a:cubicBezTo>
                    <a:cubicBezTo>
                      <a:pt x="343948" y="120967"/>
                      <a:pt x="277368" y="160401"/>
                      <a:pt x="239268" y="236506"/>
                    </a:cubicBezTo>
                    <a:lnTo>
                      <a:pt x="239268" y="602170"/>
                    </a:lnTo>
                    <a:cubicBezTo>
                      <a:pt x="239268" y="660654"/>
                      <a:pt x="274606" y="674180"/>
                      <a:pt x="367094" y="685133"/>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46911D1-EA7D-5DD7-A800-446507579F4A}"/>
                  </a:ext>
                </a:extLst>
              </p:cNvPr>
              <p:cNvSpPr/>
              <p:nvPr/>
            </p:nvSpPr>
            <p:spPr>
              <a:xfrm>
                <a:off x="6541498" y="1139135"/>
                <a:ext cx="600932" cy="723328"/>
              </a:xfrm>
              <a:custGeom>
                <a:avLst/>
                <a:gdLst>
                  <a:gd name="connsiteX0" fmla="*/ 0 w 600932"/>
                  <a:gd name="connsiteY0" fmla="*/ 367094 h 723328"/>
                  <a:gd name="connsiteX1" fmla="*/ 331756 w 600932"/>
                  <a:gd name="connsiteY1" fmla="*/ 0 h 723328"/>
                  <a:gd name="connsiteX2" fmla="*/ 581883 w 600932"/>
                  <a:gd name="connsiteY2" fmla="*/ 167259 h 723328"/>
                  <a:gd name="connsiteX3" fmla="*/ 455486 w 600932"/>
                  <a:gd name="connsiteY3" fmla="*/ 205359 h 723328"/>
                  <a:gd name="connsiteX4" fmla="*/ 314135 w 600932"/>
                  <a:gd name="connsiteY4" fmla="*/ 38100 h 723328"/>
                  <a:gd name="connsiteX5" fmla="*/ 137351 w 600932"/>
                  <a:gd name="connsiteY5" fmla="*/ 304609 h 723328"/>
                  <a:gd name="connsiteX6" fmla="*/ 380714 w 600932"/>
                  <a:gd name="connsiteY6" fmla="*/ 611886 h 723328"/>
                  <a:gd name="connsiteX7" fmla="*/ 584645 w 600932"/>
                  <a:gd name="connsiteY7" fmla="*/ 488156 h 723328"/>
                  <a:gd name="connsiteX8" fmla="*/ 600933 w 600932"/>
                  <a:gd name="connsiteY8" fmla="*/ 492252 h 723328"/>
                  <a:gd name="connsiteX9" fmla="*/ 319469 w 600932"/>
                  <a:gd name="connsiteY9" fmla="*/ 723328 h 723328"/>
                  <a:gd name="connsiteX10" fmla="*/ 0 w 600932"/>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932" h="723328">
                    <a:moveTo>
                      <a:pt x="0" y="367094"/>
                    </a:moveTo>
                    <a:cubicBezTo>
                      <a:pt x="0" y="163163"/>
                      <a:pt x="120968" y="0"/>
                      <a:pt x="331756" y="0"/>
                    </a:cubicBezTo>
                    <a:cubicBezTo>
                      <a:pt x="481298" y="0"/>
                      <a:pt x="568262" y="93821"/>
                      <a:pt x="581883" y="167259"/>
                    </a:cubicBezTo>
                    <a:lnTo>
                      <a:pt x="455486" y="205359"/>
                    </a:lnTo>
                    <a:cubicBezTo>
                      <a:pt x="443294" y="125158"/>
                      <a:pt x="401098" y="38100"/>
                      <a:pt x="314135" y="38100"/>
                    </a:cubicBezTo>
                    <a:cubicBezTo>
                      <a:pt x="208121" y="38100"/>
                      <a:pt x="137351" y="154972"/>
                      <a:pt x="137351" y="304609"/>
                    </a:cubicBezTo>
                    <a:cubicBezTo>
                      <a:pt x="137351" y="492252"/>
                      <a:pt x="232505" y="611886"/>
                      <a:pt x="380714" y="611886"/>
                    </a:cubicBezTo>
                    <a:cubicBezTo>
                      <a:pt x="458248" y="611886"/>
                      <a:pt x="537020" y="572453"/>
                      <a:pt x="584645" y="488156"/>
                    </a:cubicBezTo>
                    <a:lnTo>
                      <a:pt x="600933" y="492252"/>
                    </a:lnTo>
                    <a:cubicBezTo>
                      <a:pt x="568262" y="632270"/>
                      <a:pt x="466344" y="723328"/>
                      <a:pt x="319469" y="723328"/>
                    </a:cubicBezTo>
                    <a:cubicBezTo>
                      <a:pt x="122301" y="723328"/>
                      <a:pt x="0" y="565595"/>
                      <a:pt x="0" y="367094"/>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0078-1057-9B4B-7B72-0DFB494D5E06}"/>
                  </a:ext>
                </a:extLst>
              </p:cNvPr>
              <p:cNvSpPr/>
              <p:nvPr/>
            </p:nvSpPr>
            <p:spPr>
              <a:xfrm>
                <a:off x="7194056" y="879483"/>
                <a:ext cx="753237" cy="963929"/>
              </a:xfrm>
              <a:custGeom>
                <a:avLst/>
                <a:gdLst>
                  <a:gd name="connsiteX0" fmla="*/ 413290 w 753237"/>
                  <a:gd name="connsiteY0" fmla="*/ 352044 h 963929"/>
                  <a:gd name="connsiteX1" fmla="*/ 239268 w 753237"/>
                  <a:gd name="connsiteY1" fmla="*/ 448532 h 963929"/>
                  <a:gd name="connsiteX2" fmla="*/ 239268 w 753237"/>
                  <a:gd name="connsiteY2" fmla="*/ 861822 h 963929"/>
                  <a:gd name="connsiteX3" fmla="*/ 323565 w 753237"/>
                  <a:gd name="connsiteY3" fmla="*/ 944785 h 963929"/>
                  <a:gd name="connsiteX4" fmla="*/ 323565 w 753237"/>
                  <a:gd name="connsiteY4" fmla="*/ 963835 h 963929"/>
                  <a:gd name="connsiteX5" fmla="*/ 16288 w 753237"/>
                  <a:gd name="connsiteY5" fmla="*/ 963835 h 963929"/>
                  <a:gd name="connsiteX6" fmla="*/ 16288 w 753237"/>
                  <a:gd name="connsiteY6" fmla="*/ 944785 h 963929"/>
                  <a:gd name="connsiteX7" fmla="*/ 101918 w 753237"/>
                  <a:gd name="connsiteY7" fmla="*/ 861822 h 963929"/>
                  <a:gd name="connsiteX8" fmla="*/ 101918 w 753237"/>
                  <a:gd name="connsiteY8" fmla="*/ 154972 h 963929"/>
                  <a:gd name="connsiteX9" fmla="*/ 29909 w 753237"/>
                  <a:gd name="connsiteY9" fmla="*/ 82963 h 963929"/>
                  <a:gd name="connsiteX10" fmla="*/ 0 w 753237"/>
                  <a:gd name="connsiteY10" fmla="*/ 81629 h 963929"/>
                  <a:gd name="connsiteX11" fmla="*/ 0 w 753237"/>
                  <a:gd name="connsiteY11" fmla="*/ 62579 h 963929"/>
                  <a:gd name="connsiteX12" fmla="*/ 220218 w 753237"/>
                  <a:gd name="connsiteY12" fmla="*/ 0 h 963929"/>
                  <a:gd name="connsiteX13" fmla="*/ 239268 w 753237"/>
                  <a:gd name="connsiteY13" fmla="*/ 0 h 963929"/>
                  <a:gd name="connsiteX14" fmla="*/ 239268 w 753237"/>
                  <a:gd name="connsiteY14" fmla="*/ 411956 h 963929"/>
                  <a:gd name="connsiteX15" fmla="*/ 475869 w 753237"/>
                  <a:gd name="connsiteY15" fmla="*/ 259652 h 963929"/>
                  <a:gd name="connsiteX16" fmla="*/ 668941 w 753237"/>
                  <a:gd name="connsiteY16" fmla="*/ 473107 h 963929"/>
                  <a:gd name="connsiteX17" fmla="*/ 668941 w 753237"/>
                  <a:gd name="connsiteY17" fmla="*/ 861917 h 963929"/>
                  <a:gd name="connsiteX18" fmla="*/ 753237 w 753237"/>
                  <a:gd name="connsiteY18" fmla="*/ 944880 h 963929"/>
                  <a:gd name="connsiteX19" fmla="*/ 753237 w 753237"/>
                  <a:gd name="connsiteY19" fmla="*/ 963930 h 963929"/>
                  <a:gd name="connsiteX20" fmla="*/ 445961 w 753237"/>
                  <a:gd name="connsiteY20" fmla="*/ 963930 h 963929"/>
                  <a:gd name="connsiteX21" fmla="*/ 445961 w 753237"/>
                  <a:gd name="connsiteY21" fmla="*/ 944880 h 963929"/>
                  <a:gd name="connsiteX22" fmla="*/ 530257 w 753237"/>
                  <a:gd name="connsiteY22" fmla="*/ 861917 h 963929"/>
                  <a:gd name="connsiteX23" fmla="*/ 530257 w 753237"/>
                  <a:gd name="connsiteY23" fmla="*/ 481298 h 963929"/>
                  <a:gd name="connsiteX24" fmla="*/ 413385 w 753237"/>
                  <a:gd name="connsiteY24" fmla="*/ 352139 h 9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237" h="963929">
                    <a:moveTo>
                      <a:pt x="413290" y="352044"/>
                    </a:moveTo>
                    <a:cubicBezTo>
                      <a:pt x="352140" y="352044"/>
                      <a:pt x="301847" y="379190"/>
                      <a:pt x="239268" y="448532"/>
                    </a:cubicBezTo>
                    <a:lnTo>
                      <a:pt x="239268" y="861822"/>
                    </a:lnTo>
                    <a:cubicBezTo>
                      <a:pt x="239268" y="920305"/>
                      <a:pt x="274606" y="933831"/>
                      <a:pt x="323565" y="944785"/>
                    </a:cubicBezTo>
                    <a:lnTo>
                      <a:pt x="323565" y="963835"/>
                    </a:lnTo>
                    <a:lnTo>
                      <a:pt x="16288" y="963835"/>
                    </a:lnTo>
                    <a:lnTo>
                      <a:pt x="16288" y="944785"/>
                    </a:lnTo>
                    <a:cubicBezTo>
                      <a:pt x="66580" y="933926"/>
                      <a:pt x="101918" y="920305"/>
                      <a:pt x="101918" y="861822"/>
                    </a:cubicBezTo>
                    <a:lnTo>
                      <a:pt x="101918" y="154972"/>
                    </a:lnTo>
                    <a:cubicBezTo>
                      <a:pt x="101918" y="108776"/>
                      <a:pt x="78772" y="86963"/>
                      <a:pt x="29909" y="82963"/>
                    </a:cubicBezTo>
                    <a:lnTo>
                      <a:pt x="0" y="81629"/>
                    </a:lnTo>
                    <a:lnTo>
                      <a:pt x="0" y="62579"/>
                    </a:lnTo>
                    <a:lnTo>
                      <a:pt x="220218" y="0"/>
                    </a:lnTo>
                    <a:lnTo>
                      <a:pt x="239268" y="0"/>
                    </a:lnTo>
                    <a:lnTo>
                      <a:pt x="239268" y="411956"/>
                    </a:lnTo>
                    <a:cubicBezTo>
                      <a:pt x="311277" y="315468"/>
                      <a:pt x="382048" y="259652"/>
                      <a:pt x="475869" y="259652"/>
                    </a:cubicBezTo>
                    <a:cubicBezTo>
                      <a:pt x="600933" y="259652"/>
                      <a:pt x="668941" y="339852"/>
                      <a:pt x="668941" y="473107"/>
                    </a:cubicBezTo>
                    <a:lnTo>
                      <a:pt x="668941" y="861917"/>
                    </a:lnTo>
                    <a:cubicBezTo>
                      <a:pt x="668941" y="920401"/>
                      <a:pt x="702945" y="933926"/>
                      <a:pt x="753237" y="944880"/>
                    </a:cubicBezTo>
                    <a:lnTo>
                      <a:pt x="753237" y="963930"/>
                    </a:lnTo>
                    <a:lnTo>
                      <a:pt x="445961" y="963930"/>
                    </a:lnTo>
                    <a:lnTo>
                      <a:pt x="445961" y="944880"/>
                    </a:lnTo>
                    <a:cubicBezTo>
                      <a:pt x="496252" y="934022"/>
                      <a:pt x="530257" y="920401"/>
                      <a:pt x="530257" y="861917"/>
                    </a:cubicBezTo>
                    <a:lnTo>
                      <a:pt x="530257" y="481298"/>
                    </a:lnTo>
                    <a:cubicBezTo>
                      <a:pt x="530257" y="401098"/>
                      <a:pt x="486727" y="352139"/>
                      <a:pt x="413385" y="352139"/>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0B96094-7458-806B-4542-4049B3DD01D9}"/>
                  </a:ext>
                </a:extLst>
              </p:cNvPr>
              <p:cNvSpPr/>
              <p:nvPr/>
            </p:nvSpPr>
            <p:spPr>
              <a:xfrm>
                <a:off x="8016445" y="879483"/>
                <a:ext cx="727424" cy="984313"/>
              </a:xfrm>
              <a:custGeom>
                <a:avLst/>
                <a:gdLst>
                  <a:gd name="connsiteX0" fmla="*/ 0 w 727424"/>
                  <a:gd name="connsiteY0" fmla="*/ 644366 h 984313"/>
                  <a:gd name="connsiteX1" fmla="*/ 309943 w 727424"/>
                  <a:gd name="connsiteY1" fmla="*/ 259652 h 984313"/>
                  <a:gd name="connsiteX2" fmla="*/ 488061 w 727424"/>
                  <a:gd name="connsiteY2" fmla="*/ 343948 h 984313"/>
                  <a:gd name="connsiteX3" fmla="*/ 488061 w 727424"/>
                  <a:gd name="connsiteY3" fmla="*/ 154972 h 984313"/>
                  <a:gd name="connsiteX4" fmla="*/ 416052 w 727424"/>
                  <a:gd name="connsiteY4" fmla="*/ 82963 h 984313"/>
                  <a:gd name="connsiteX5" fmla="*/ 387477 w 727424"/>
                  <a:gd name="connsiteY5" fmla="*/ 81629 h 984313"/>
                  <a:gd name="connsiteX6" fmla="*/ 387477 w 727424"/>
                  <a:gd name="connsiteY6" fmla="*/ 62579 h 984313"/>
                  <a:gd name="connsiteX7" fmla="*/ 607695 w 727424"/>
                  <a:gd name="connsiteY7" fmla="*/ 0 h 984313"/>
                  <a:gd name="connsiteX8" fmla="*/ 626745 w 727424"/>
                  <a:gd name="connsiteY8" fmla="*/ 0 h 984313"/>
                  <a:gd name="connsiteX9" fmla="*/ 626745 w 727424"/>
                  <a:gd name="connsiteY9" fmla="*/ 829342 h 984313"/>
                  <a:gd name="connsiteX10" fmla="*/ 698849 w 727424"/>
                  <a:gd name="connsiteY10" fmla="*/ 901351 h 984313"/>
                  <a:gd name="connsiteX11" fmla="*/ 727424 w 727424"/>
                  <a:gd name="connsiteY11" fmla="*/ 902684 h 984313"/>
                  <a:gd name="connsiteX12" fmla="*/ 727424 w 727424"/>
                  <a:gd name="connsiteY12" fmla="*/ 921734 h 984313"/>
                  <a:gd name="connsiteX13" fmla="*/ 512635 w 727424"/>
                  <a:gd name="connsiteY13" fmla="*/ 984313 h 984313"/>
                  <a:gd name="connsiteX14" fmla="*/ 493585 w 727424"/>
                  <a:gd name="connsiteY14" fmla="*/ 984313 h 984313"/>
                  <a:gd name="connsiteX15" fmla="*/ 489489 w 727424"/>
                  <a:gd name="connsiteY15" fmla="*/ 822484 h 984313"/>
                  <a:gd name="connsiteX16" fmla="*/ 277368 w 727424"/>
                  <a:gd name="connsiteY16" fmla="*/ 984313 h 984313"/>
                  <a:gd name="connsiteX17" fmla="*/ 0 w 727424"/>
                  <a:gd name="connsiteY17" fmla="*/ 644462 h 984313"/>
                  <a:gd name="connsiteX18" fmla="*/ 331755 w 727424"/>
                  <a:gd name="connsiteY18" fmla="*/ 897255 h 984313"/>
                  <a:gd name="connsiteX19" fmla="*/ 488061 w 727424"/>
                  <a:gd name="connsiteY19" fmla="*/ 778955 h 984313"/>
                  <a:gd name="connsiteX20" fmla="*/ 488061 w 727424"/>
                  <a:gd name="connsiteY20" fmla="*/ 520637 h 984313"/>
                  <a:gd name="connsiteX21" fmla="*/ 319468 w 727424"/>
                  <a:gd name="connsiteY21" fmla="*/ 307181 h 984313"/>
                  <a:gd name="connsiteX22" fmla="*/ 145446 w 727424"/>
                  <a:gd name="connsiteY22" fmla="*/ 592646 h 984313"/>
                  <a:gd name="connsiteX23" fmla="*/ 331660 w 727424"/>
                  <a:gd name="connsiteY23" fmla="*/ 897160 h 9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424" h="984313">
                    <a:moveTo>
                      <a:pt x="0" y="644366"/>
                    </a:moveTo>
                    <a:cubicBezTo>
                      <a:pt x="0" y="394240"/>
                      <a:pt x="146875" y="259652"/>
                      <a:pt x="309943" y="259652"/>
                    </a:cubicBezTo>
                    <a:cubicBezTo>
                      <a:pt x="387477" y="259652"/>
                      <a:pt x="451295" y="292322"/>
                      <a:pt x="488061" y="343948"/>
                    </a:cubicBezTo>
                    <a:lnTo>
                      <a:pt x="488061" y="154972"/>
                    </a:lnTo>
                    <a:cubicBezTo>
                      <a:pt x="488061" y="107347"/>
                      <a:pt x="463582" y="86963"/>
                      <a:pt x="416052" y="82963"/>
                    </a:cubicBezTo>
                    <a:lnTo>
                      <a:pt x="387477" y="81629"/>
                    </a:lnTo>
                    <a:lnTo>
                      <a:pt x="387477" y="62579"/>
                    </a:lnTo>
                    <a:lnTo>
                      <a:pt x="607695" y="0"/>
                    </a:lnTo>
                    <a:lnTo>
                      <a:pt x="626745" y="0"/>
                    </a:lnTo>
                    <a:lnTo>
                      <a:pt x="626745" y="829342"/>
                    </a:lnTo>
                    <a:cubicBezTo>
                      <a:pt x="626745" y="878300"/>
                      <a:pt x="651224" y="897350"/>
                      <a:pt x="698849" y="901351"/>
                    </a:cubicBezTo>
                    <a:lnTo>
                      <a:pt x="727424" y="902684"/>
                    </a:lnTo>
                    <a:lnTo>
                      <a:pt x="727424" y="921734"/>
                    </a:lnTo>
                    <a:lnTo>
                      <a:pt x="512635" y="984313"/>
                    </a:lnTo>
                    <a:lnTo>
                      <a:pt x="493585" y="984313"/>
                    </a:lnTo>
                    <a:lnTo>
                      <a:pt x="489489" y="822484"/>
                    </a:lnTo>
                    <a:cubicBezTo>
                      <a:pt x="452818" y="921734"/>
                      <a:pt x="368522" y="984313"/>
                      <a:pt x="277368" y="984313"/>
                    </a:cubicBezTo>
                    <a:cubicBezTo>
                      <a:pt x="104680" y="984313"/>
                      <a:pt x="0" y="829342"/>
                      <a:pt x="0" y="644462"/>
                    </a:cubicBezTo>
                    <a:close/>
                    <a:moveTo>
                      <a:pt x="331755" y="897255"/>
                    </a:moveTo>
                    <a:cubicBezTo>
                      <a:pt x="401098" y="897255"/>
                      <a:pt x="463582" y="849630"/>
                      <a:pt x="488061" y="778955"/>
                    </a:cubicBezTo>
                    <a:lnTo>
                      <a:pt x="488061" y="520637"/>
                    </a:lnTo>
                    <a:cubicBezTo>
                      <a:pt x="488061" y="409194"/>
                      <a:pt x="435007" y="307181"/>
                      <a:pt x="319468" y="307181"/>
                    </a:cubicBezTo>
                    <a:cubicBezTo>
                      <a:pt x="218884" y="307181"/>
                      <a:pt x="145446" y="435007"/>
                      <a:pt x="145446" y="592646"/>
                    </a:cubicBezTo>
                    <a:cubicBezTo>
                      <a:pt x="145446" y="738092"/>
                      <a:pt x="199834" y="897160"/>
                      <a:pt x="331660" y="89716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AD4A7A3-13D6-6A6C-CE9D-9C75285E6A3B}"/>
                  </a:ext>
                </a:extLst>
              </p:cNvPr>
              <p:cNvSpPr/>
              <p:nvPr/>
            </p:nvSpPr>
            <p:spPr>
              <a:xfrm>
                <a:off x="8784541" y="846812"/>
                <a:ext cx="323564" cy="996505"/>
              </a:xfrm>
              <a:custGeom>
                <a:avLst/>
                <a:gdLst>
                  <a:gd name="connsiteX0" fmla="*/ 100584 w 323564"/>
                  <a:gd name="connsiteY0" fmla="*/ 894588 h 996505"/>
                  <a:gd name="connsiteX1" fmla="*/ 100584 w 323564"/>
                  <a:gd name="connsiteY1" fmla="*/ 445961 h 996505"/>
                  <a:gd name="connsiteX2" fmla="*/ 28575 w 323564"/>
                  <a:gd name="connsiteY2" fmla="*/ 372523 h 996505"/>
                  <a:gd name="connsiteX3" fmla="*/ 0 w 323564"/>
                  <a:gd name="connsiteY3" fmla="*/ 372523 h 996505"/>
                  <a:gd name="connsiteX4" fmla="*/ 0 w 323564"/>
                  <a:gd name="connsiteY4" fmla="*/ 353473 h 996505"/>
                  <a:gd name="connsiteX5" fmla="*/ 220218 w 323564"/>
                  <a:gd name="connsiteY5" fmla="*/ 290894 h 996505"/>
                  <a:gd name="connsiteX6" fmla="*/ 239268 w 323564"/>
                  <a:gd name="connsiteY6" fmla="*/ 290894 h 996505"/>
                  <a:gd name="connsiteX7" fmla="*/ 239268 w 323564"/>
                  <a:gd name="connsiteY7" fmla="*/ 894493 h 996505"/>
                  <a:gd name="connsiteX8" fmla="*/ 323565 w 323564"/>
                  <a:gd name="connsiteY8" fmla="*/ 977456 h 996505"/>
                  <a:gd name="connsiteX9" fmla="*/ 323565 w 323564"/>
                  <a:gd name="connsiteY9" fmla="*/ 996506 h 996505"/>
                  <a:gd name="connsiteX10" fmla="*/ 16288 w 323564"/>
                  <a:gd name="connsiteY10" fmla="*/ 996506 h 996505"/>
                  <a:gd name="connsiteX11" fmla="*/ 16288 w 323564"/>
                  <a:gd name="connsiteY11" fmla="*/ 977456 h 996505"/>
                  <a:gd name="connsiteX12" fmla="*/ 100584 w 323564"/>
                  <a:gd name="connsiteY12" fmla="*/ 894493 h 996505"/>
                  <a:gd name="connsiteX13" fmla="*/ 168593 w 323564"/>
                  <a:gd name="connsiteY13" fmla="*/ 0 h 996505"/>
                  <a:gd name="connsiteX14" fmla="*/ 263747 w 323564"/>
                  <a:gd name="connsiteY14" fmla="*/ 92488 h 996505"/>
                  <a:gd name="connsiteX15" fmla="*/ 168593 w 323564"/>
                  <a:gd name="connsiteY15" fmla="*/ 186309 h 996505"/>
                  <a:gd name="connsiteX16" fmla="*/ 69342 w 323564"/>
                  <a:gd name="connsiteY16" fmla="*/ 92488 h 996505"/>
                  <a:gd name="connsiteX17" fmla="*/ 168593 w 323564"/>
                  <a:gd name="connsiteY17" fmla="*/ 0 h 9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564" h="996505">
                    <a:moveTo>
                      <a:pt x="100584" y="894588"/>
                    </a:moveTo>
                    <a:lnTo>
                      <a:pt x="100584" y="445961"/>
                    </a:lnTo>
                    <a:cubicBezTo>
                      <a:pt x="100584" y="399764"/>
                      <a:pt x="77438" y="377952"/>
                      <a:pt x="28575" y="372523"/>
                    </a:cubicBezTo>
                    <a:lnTo>
                      <a:pt x="0" y="372523"/>
                    </a:lnTo>
                    <a:lnTo>
                      <a:pt x="0" y="353473"/>
                    </a:lnTo>
                    <a:lnTo>
                      <a:pt x="220218" y="290894"/>
                    </a:lnTo>
                    <a:lnTo>
                      <a:pt x="239268" y="290894"/>
                    </a:lnTo>
                    <a:lnTo>
                      <a:pt x="239268" y="894493"/>
                    </a:lnTo>
                    <a:cubicBezTo>
                      <a:pt x="239268" y="952976"/>
                      <a:pt x="273272" y="966502"/>
                      <a:pt x="323565" y="977456"/>
                    </a:cubicBezTo>
                    <a:lnTo>
                      <a:pt x="323565" y="996506"/>
                    </a:lnTo>
                    <a:lnTo>
                      <a:pt x="16288" y="996506"/>
                    </a:lnTo>
                    <a:lnTo>
                      <a:pt x="16288" y="977456"/>
                    </a:lnTo>
                    <a:cubicBezTo>
                      <a:pt x="66580" y="966597"/>
                      <a:pt x="100584" y="952976"/>
                      <a:pt x="100584" y="894493"/>
                    </a:cubicBezTo>
                    <a:close/>
                    <a:moveTo>
                      <a:pt x="168593" y="0"/>
                    </a:moveTo>
                    <a:cubicBezTo>
                      <a:pt x="222981" y="0"/>
                      <a:pt x="263747" y="40767"/>
                      <a:pt x="263747" y="92488"/>
                    </a:cubicBezTo>
                    <a:cubicBezTo>
                      <a:pt x="263747" y="144209"/>
                      <a:pt x="222981" y="186309"/>
                      <a:pt x="168593" y="186309"/>
                    </a:cubicBezTo>
                    <a:cubicBezTo>
                      <a:pt x="111443" y="186309"/>
                      <a:pt x="69342" y="145542"/>
                      <a:pt x="69342" y="92488"/>
                    </a:cubicBezTo>
                    <a:cubicBezTo>
                      <a:pt x="69342" y="39434"/>
                      <a:pt x="111443" y="0"/>
                      <a:pt x="168593"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8D5C472-4BE3-289A-4765-A3BEE26CDAF4}"/>
                  </a:ext>
                </a:extLst>
              </p:cNvPr>
              <p:cNvSpPr/>
              <p:nvPr/>
            </p:nvSpPr>
            <p:spPr>
              <a:xfrm>
                <a:off x="9197830" y="1139135"/>
                <a:ext cx="659320" cy="723233"/>
              </a:xfrm>
              <a:custGeom>
                <a:avLst/>
                <a:gdLst>
                  <a:gd name="connsiteX0" fmla="*/ 0 w 659320"/>
                  <a:gd name="connsiteY0" fmla="*/ 376619 h 723233"/>
                  <a:gd name="connsiteX1" fmla="*/ 335756 w 659320"/>
                  <a:gd name="connsiteY1" fmla="*/ 0 h 723233"/>
                  <a:gd name="connsiteX2" fmla="*/ 659321 w 659320"/>
                  <a:gd name="connsiteY2" fmla="*/ 348044 h 723233"/>
                  <a:gd name="connsiteX3" fmla="*/ 323565 w 659320"/>
                  <a:gd name="connsiteY3" fmla="*/ 723233 h 723233"/>
                  <a:gd name="connsiteX4" fmla="*/ 0 w 659320"/>
                  <a:gd name="connsiteY4" fmla="*/ 376523 h 723233"/>
                  <a:gd name="connsiteX5" fmla="*/ 348043 w 659320"/>
                  <a:gd name="connsiteY5" fmla="*/ 685133 h 723233"/>
                  <a:gd name="connsiteX6" fmla="*/ 515303 w 659320"/>
                  <a:gd name="connsiteY6" fmla="*/ 406432 h 723233"/>
                  <a:gd name="connsiteX7" fmla="*/ 312706 w 659320"/>
                  <a:gd name="connsiteY7" fmla="*/ 38005 h 723233"/>
                  <a:gd name="connsiteX8" fmla="*/ 145447 w 659320"/>
                  <a:gd name="connsiteY8" fmla="*/ 315373 h 723233"/>
                  <a:gd name="connsiteX9" fmla="*/ 348043 w 659320"/>
                  <a:gd name="connsiteY9" fmla="*/ 685133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9"/>
                    </a:moveTo>
                    <a:cubicBezTo>
                      <a:pt x="0" y="153638"/>
                      <a:pt x="137350" y="0"/>
                      <a:pt x="335756" y="0"/>
                    </a:cubicBezTo>
                    <a:cubicBezTo>
                      <a:pt x="534162" y="0"/>
                      <a:pt x="659321" y="141351"/>
                      <a:pt x="659321" y="348044"/>
                    </a:cubicBezTo>
                    <a:cubicBezTo>
                      <a:pt x="659321" y="571024"/>
                      <a:pt x="521970" y="723233"/>
                      <a:pt x="323565" y="723233"/>
                    </a:cubicBezTo>
                    <a:cubicBezTo>
                      <a:pt x="125159" y="723233"/>
                      <a:pt x="0" y="581882"/>
                      <a:pt x="0" y="376523"/>
                    </a:cubicBezTo>
                    <a:close/>
                    <a:moveTo>
                      <a:pt x="348043" y="685133"/>
                    </a:moveTo>
                    <a:cubicBezTo>
                      <a:pt x="452724" y="685133"/>
                      <a:pt x="515303" y="570928"/>
                      <a:pt x="515303" y="406432"/>
                    </a:cubicBezTo>
                    <a:cubicBezTo>
                      <a:pt x="515303" y="241935"/>
                      <a:pt x="452724" y="38005"/>
                      <a:pt x="312706" y="38005"/>
                    </a:cubicBezTo>
                    <a:cubicBezTo>
                      <a:pt x="208026" y="38005"/>
                      <a:pt x="145447" y="152209"/>
                      <a:pt x="145447" y="315373"/>
                    </a:cubicBezTo>
                    <a:cubicBezTo>
                      <a:pt x="145447" y="486632"/>
                      <a:pt x="206597" y="685133"/>
                      <a:pt x="348043" y="685133"/>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E7F98F1-8837-2CF2-283D-CD04DE1554A4}"/>
                  </a:ext>
                </a:extLst>
              </p:cNvPr>
              <p:cNvSpPr/>
              <p:nvPr/>
            </p:nvSpPr>
            <p:spPr>
              <a:xfrm>
                <a:off x="9960497" y="1139135"/>
                <a:ext cx="601027" cy="723328"/>
              </a:xfrm>
              <a:custGeom>
                <a:avLst/>
                <a:gdLst>
                  <a:gd name="connsiteX0" fmla="*/ 0 w 601027"/>
                  <a:gd name="connsiteY0" fmla="*/ 367094 h 723328"/>
                  <a:gd name="connsiteX1" fmla="*/ 331756 w 601027"/>
                  <a:gd name="connsiteY1" fmla="*/ 0 h 723328"/>
                  <a:gd name="connsiteX2" fmla="*/ 581883 w 601027"/>
                  <a:gd name="connsiteY2" fmla="*/ 167259 h 723328"/>
                  <a:gd name="connsiteX3" fmla="*/ 455486 w 601027"/>
                  <a:gd name="connsiteY3" fmla="*/ 205359 h 723328"/>
                  <a:gd name="connsiteX4" fmla="*/ 314134 w 601027"/>
                  <a:gd name="connsiteY4" fmla="*/ 38100 h 723328"/>
                  <a:gd name="connsiteX5" fmla="*/ 137446 w 601027"/>
                  <a:gd name="connsiteY5" fmla="*/ 304609 h 723328"/>
                  <a:gd name="connsiteX6" fmla="*/ 380809 w 601027"/>
                  <a:gd name="connsiteY6" fmla="*/ 611886 h 723328"/>
                  <a:gd name="connsiteX7" fmla="*/ 584740 w 601027"/>
                  <a:gd name="connsiteY7" fmla="*/ 488156 h 723328"/>
                  <a:gd name="connsiteX8" fmla="*/ 601027 w 601027"/>
                  <a:gd name="connsiteY8" fmla="*/ 492252 h 723328"/>
                  <a:gd name="connsiteX9" fmla="*/ 319659 w 601027"/>
                  <a:gd name="connsiteY9" fmla="*/ 723328 h 723328"/>
                  <a:gd name="connsiteX10" fmla="*/ 191 w 601027"/>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027" h="723328">
                    <a:moveTo>
                      <a:pt x="0" y="367094"/>
                    </a:moveTo>
                    <a:cubicBezTo>
                      <a:pt x="0" y="163163"/>
                      <a:pt x="120968" y="0"/>
                      <a:pt x="331756" y="0"/>
                    </a:cubicBezTo>
                    <a:cubicBezTo>
                      <a:pt x="481299" y="0"/>
                      <a:pt x="568261" y="93821"/>
                      <a:pt x="581883" y="167259"/>
                    </a:cubicBezTo>
                    <a:lnTo>
                      <a:pt x="455486" y="205359"/>
                    </a:lnTo>
                    <a:cubicBezTo>
                      <a:pt x="443199" y="125158"/>
                      <a:pt x="401098" y="38100"/>
                      <a:pt x="314134" y="38100"/>
                    </a:cubicBezTo>
                    <a:cubicBezTo>
                      <a:pt x="208121" y="38100"/>
                      <a:pt x="137446" y="154972"/>
                      <a:pt x="137446" y="304609"/>
                    </a:cubicBezTo>
                    <a:cubicBezTo>
                      <a:pt x="137446" y="492252"/>
                      <a:pt x="232600" y="611886"/>
                      <a:pt x="380809" y="611886"/>
                    </a:cubicBezTo>
                    <a:cubicBezTo>
                      <a:pt x="458343" y="611886"/>
                      <a:pt x="537115" y="572453"/>
                      <a:pt x="584740" y="488156"/>
                    </a:cubicBezTo>
                    <a:lnTo>
                      <a:pt x="601027" y="492252"/>
                    </a:lnTo>
                    <a:cubicBezTo>
                      <a:pt x="568452" y="632270"/>
                      <a:pt x="466439" y="723328"/>
                      <a:pt x="319659" y="723328"/>
                    </a:cubicBezTo>
                    <a:cubicBezTo>
                      <a:pt x="122491" y="723328"/>
                      <a:pt x="191" y="565595"/>
                      <a:pt x="191" y="36709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FEBD00-0105-AD5A-4110-97E80D021BD0}"/>
                  </a:ext>
                </a:extLst>
              </p:cNvPr>
              <p:cNvSpPr/>
              <p:nvPr/>
            </p:nvSpPr>
            <p:spPr>
              <a:xfrm>
                <a:off x="10651060" y="1139135"/>
                <a:ext cx="600837" cy="723138"/>
              </a:xfrm>
              <a:custGeom>
                <a:avLst/>
                <a:gdLst>
                  <a:gd name="connsiteX0" fmla="*/ 0 w 600837"/>
                  <a:gd name="connsiteY0" fmla="*/ 376619 h 723138"/>
                  <a:gd name="connsiteX1" fmla="*/ 330327 w 600837"/>
                  <a:gd name="connsiteY1" fmla="*/ 0 h 723138"/>
                  <a:gd name="connsiteX2" fmla="*/ 599504 w 600837"/>
                  <a:gd name="connsiteY2" fmla="*/ 299085 h 723138"/>
                  <a:gd name="connsiteX3" fmla="*/ 138589 w 600837"/>
                  <a:gd name="connsiteY3" fmla="*/ 299085 h 723138"/>
                  <a:gd name="connsiteX4" fmla="*/ 137255 w 600837"/>
                  <a:gd name="connsiteY4" fmla="*/ 318135 h 723138"/>
                  <a:gd name="connsiteX5" fmla="*/ 388811 w 600837"/>
                  <a:gd name="connsiteY5" fmla="*/ 613124 h 723138"/>
                  <a:gd name="connsiteX6" fmla="*/ 584549 w 600837"/>
                  <a:gd name="connsiteY6" fmla="*/ 500253 h 723138"/>
                  <a:gd name="connsiteX7" fmla="*/ 600837 w 600837"/>
                  <a:gd name="connsiteY7" fmla="*/ 507016 h 723138"/>
                  <a:gd name="connsiteX8" fmla="*/ 319468 w 600837"/>
                  <a:gd name="connsiteY8" fmla="*/ 723138 h 723138"/>
                  <a:gd name="connsiteX9" fmla="*/ 0 w 600837"/>
                  <a:gd name="connsiteY9" fmla="*/ 376428 h 723138"/>
                  <a:gd name="connsiteX10" fmla="*/ 455486 w 600837"/>
                  <a:gd name="connsiteY10" fmla="*/ 260985 h 723138"/>
                  <a:gd name="connsiteX11" fmla="*/ 310039 w 600837"/>
                  <a:gd name="connsiteY11" fmla="*/ 38005 h 723138"/>
                  <a:gd name="connsiteX12" fmla="*/ 141446 w 600837"/>
                  <a:gd name="connsiteY12" fmla="*/ 260985 h 723138"/>
                  <a:gd name="connsiteX13" fmla="*/ 455486 w 600837"/>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7" h="723138">
                    <a:moveTo>
                      <a:pt x="0" y="376619"/>
                    </a:moveTo>
                    <a:cubicBezTo>
                      <a:pt x="0" y="152305"/>
                      <a:pt x="131921" y="0"/>
                      <a:pt x="330327" y="0"/>
                    </a:cubicBezTo>
                    <a:cubicBezTo>
                      <a:pt x="507111" y="0"/>
                      <a:pt x="599504" y="122396"/>
                      <a:pt x="599504" y="299085"/>
                    </a:cubicBezTo>
                    <a:lnTo>
                      <a:pt x="138589" y="299085"/>
                    </a:lnTo>
                    <a:cubicBezTo>
                      <a:pt x="137255" y="305848"/>
                      <a:pt x="137255" y="311277"/>
                      <a:pt x="137255" y="318135"/>
                    </a:cubicBezTo>
                    <a:cubicBezTo>
                      <a:pt x="130493"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486" y="260985"/>
                    </a:moveTo>
                    <a:cubicBezTo>
                      <a:pt x="452724" y="153543"/>
                      <a:pt x="402431" y="38005"/>
                      <a:pt x="310039" y="38005"/>
                    </a:cubicBezTo>
                    <a:cubicBezTo>
                      <a:pt x="217646" y="38005"/>
                      <a:pt x="157734" y="134493"/>
                      <a:pt x="141446" y="260985"/>
                    </a:cubicBezTo>
                    <a:lnTo>
                      <a:pt x="455486" y="260985"/>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F2AB89-5B80-97DB-FF8D-777F21887607}"/>
                  </a:ext>
                </a:extLst>
              </p:cNvPr>
              <p:cNvSpPr/>
              <p:nvPr/>
            </p:nvSpPr>
            <p:spPr>
              <a:xfrm>
                <a:off x="11358005" y="1139230"/>
                <a:ext cx="543889" cy="723233"/>
              </a:xfrm>
              <a:custGeom>
                <a:avLst/>
                <a:gdLst>
                  <a:gd name="connsiteX0" fmla="*/ 0 w 543889"/>
                  <a:gd name="connsiteY0" fmla="*/ 568166 h 723233"/>
                  <a:gd name="connsiteX1" fmla="*/ 111443 w 543889"/>
                  <a:gd name="connsiteY1" fmla="*/ 512445 h 723233"/>
                  <a:gd name="connsiteX2" fmla="*/ 293656 w 543889"/>
                  <a:gd name="connsiteY2" fmla="*/ 685133 h 723233"/>
                  <a:gd name="connsiteX3" fmla="*/ 431006 w 543889"/>
                  <a:gd name="connsiteY3" fmla="*/ 568262 h 723233"/>
                  <a:gd name="connsiteX4" fmla="*/ 25908 w 543889"/>
                  <a:gd name="connsiteY4" fmla="*/ 203930 h 723233"/>
                  <a:gd name="connsiteX5" fmla="*/ 276035 w 543889"/>
                  <a:gd name="connsiteY5" fmla="*/ 0 h 723233"/>
                  <a:gd name="connsiteX6" fmla="*/ 528924 w 543889"/>
                  <a:gd name="connsiteY6" fmla="*/ 135922 h 723233"/>
                  <a:gd name="connsiteX7" fmla="*/ 425578 w 543889"/>
                  <a:gd name="connsiteY7" fmla="*/ 186214 h 723233"/>
                  <a:gd name="connsiteX8" fmla="*/ 262414 w 543889"/>
                  <a:gd name="connsiteY8" fmla="*/ 38005 h 723233"/>
                  <a:gd name="connsiteX9" fmla="*/ 136017 w 543889"/>
                  <a:gd name="connsiteY9" fmla="*/ 145447 h 723233"/>
                  <a:gd name="connsiteX10" fmla="*/ 543878 w 543889"/>
                  <a:gd name="connsiteY10" fmla="*/ 505682 h 723233"/>
                  <a:gd name="connsiteX11" fmla="*/ 284226 w 543889"/>
                  <a:gd name="connsiteY11" fmla="*/ 723233 h 723233"/>
                  <a:gd name="connsiteX12" fmla="*/ 95 w 543889"/>
                  <a:gd name="connsiteY12" fmla="*/ 568262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889" h="723233">
                    <a:moveTo>
                      <a:pt x="0" y="568166"/>
                    </a:moveTo>
                    <a:lnTo>
                      <a:pt x="111443" y="512445"/>
                    </a:lnTo>
                    <a:cubicBezTo>
                      <a:pt x="133160" y="615791"/>
                      <a:pt x="207931" y="685133"/>
                      <a:pt x="293656" y="685133"/>
                    </a:cubicBezTo>
                    <a:cubicBezTo>
                      <a:pt x="373856" y="685133"/>
                      <a:pt x="431006" y="638937"/>
                      <a:pt x="431006" y="568262"/>
                    </a:cubicBezTo>
                    <a:cubicBezTo>
                      <a:pt x="428244" y="364331"/>
                      <a:pt x="28575" y="456819"/>
                      <a:pt x="25908" y="203930"/>
                    </a:cubicBezTo>
                    <a:cubicBezTo>
                      <a:pt x="24575" y="84296"/>
                      <a:pt x="123825" y="0"/>
                      <a:pt x="276035" y="0"/>
                    </a:cubicBezTo>
                    <a:cubicBezTo>
                      <a:pt x="393002" y="0"/>
                      <a:pt x="496253" y="50292"/>
                      <a:pt x="528924" y="135922"/>
                    </a:cubicBezTo>
                    <a:lnTo>
                      <a:pt x="425578" y="186214"/>
                    </a:lnTo>
                    <a:cubicBezTo>
                      <a:pt x="398431" y="97822"/>
                      <a:pt x="334519" y="38005"/>
                      <a:pt x="262414" y="38005"/>
                    </a:cubicBezTo>
                    <a:cubicBezTo>
                      <a:pt x="190310" y="38005"/>
                      <a:pt x="136017" y="81534"/>
                      <a:pt x="136017" y="145447"/>
                    </a:cubicBezTo>
                    <a:cubicBezTo>
                      <a:pt x="136017" y="326231"/>
                      <a:pt x="538449" y="244697"/>
                      <a:pt x="543878" y="505682"/>
                    </a:cubicBezTo>
                    <a:cubicBezTo>
                      <a:pt x="545212" y="634841"/>
                      <a:pt x="435103" y="723233"/>
                      <a:pt x="284226" y="723233"/>
                    </a:cubicBezTo>
                    <a:cubicBezTo>
                      <a:pt x="152400" y="723233"/>
                      <a:pt x="40863" y="657987"/>
                      <a:pt x="95" y="568262"/>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43820E-5351-8619-AEF5-15F9F609BBEA}"/>
                  </a:ext>
                </a:extLst>
              </p:cNvPr>
              <p:cNvSpPr/>
              <p:nvPr/>
            </p:nvSpPr>
            <p:spPr>
              <a:xfrm>
                <a:off x="12011896" y="1139135"/>
                <a:ext cx="600836" cy="723138"/>
              </a:xfrm>
              <a:custGeom>
                <a:avLst/>
                <a:gdLst>
                  <a:gd name="connsiteX0" fmla="*/ 0 w 600836"/>
                  <a:gd name="connsiteY0" fmla="*/ 376619 h 723138"/>
                  <a:gd name="connsiteX1" fmla="*/ 330327 w 600836"/>
                  <a:gd name="connsiteY1" fmla="*/ 0 h 723138"/>
                  <a:gd name="connsiteX2" fmla="*/ 599504 w 600836"/>
                  <a:gd name="connsiteY2" fmla="*/ 299085 h 723138"/>
                  <a:gd name="connsiteX3" fmla="*/ 138589 w 600836"/>
                  <a:gd name="connsiteY3" fmla="*/ 299085 h 723138"/>
                  <a:gd name="connsiteX4" fmla="*/ 137256 w 600836"/>
                  <a:gd name="connsiteY4" fmla="*/ 318135 h 723138"/>
                  <a:gd name="connsiteX5" fmla="*/ 388810 w 600836"/>
                  <a:gd name="connsiteY5" fmla="*/ 613124 h 723138"/>
                  <a:gd name="connsiteX6" fmla="*/ 584549 w 600836"/>
                  <a:gd name="connsiteY6" fmla="*/ 500253 h 723138"/>
                  <a:gd name="connsiteX7" fmla="*/ 600837 w 600836"/>
                  <a:gd name="connsiteY7" fmla="*/ 507016 h 723138"/>
                  <a:gd name="connsiteX8" fmla="*/ 319468 w 600836"/>
                  <a:gd name="connsiteY8" fmla="*/ 723138 h 723138"/>
                  <a:gd name="connsiteX9" fmla="*/ 0 w 600836"/>
                  <a:gd name="connsiteY9" fmla="*/ 376428 h 723138"/>
                  <a:gd name="connsiteX10" fmla="*/ 455391 w 600836"/>
                  <a:gd name="connsiteY10" fmla="*/ 260985 h 723138"/>
                  <a:gd name="connsiteX11" fmla="*/ 309943 w 600836"/>
                  <a:gd name="connsiteY11" fmla="*/ 38005 h 723138"/>
                  <a:gd name="connsiteX12" fmla="*/ 141351 w 600836"/>
                  <a:gd name="connsiteY12" fmla="*/ 260985 h 723138"/>
                  <a:gd name="connsiteX13" fmla="*/ 455391 w 600836"/>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8">
                    <a:moveTo>
                      <a:pt x="0" y="376619"/>
                    </a:moveTo>
                    <a:cubicBezTo>
                      <a:pt x="0" y="152305"/>
                      <a:pt x="131921" y="0"/>
                      <a:pt x="330327" y="0"/>
                    </a:cubicBezTo>
                    <a:cubicBezTo>
                      <a:pt x="507111" y="0"/>
                      <a:pt x="599504" y="122396"/>
                      <a:pt x="599504" y="299085"/>
                    </a:cubicBezTo>
                    <a:lnTo>
                      <a:pt x="138589" y="299085"/>
                    </a:lnTo>
                    <a:cubicBezTo>
                      <a:pt x="137256" y="305848"/>
                      <a:pt x="137256" y="311277"/>
                      <a:pt x="137256" y="318135"/>
                    </a:cubicBezTo>
                    <a:cubicBezTo>
                      <a:pt x="130493" y="503015"/>
                      <a:pt x="235172" y="613124"/>
                      <a:pt x="388810"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391" y="260985"/>
                    </a:moveTo>
                    <a:cubicBezTo>
                      <a:pt x="452628" y="153543"/>
                      <a:pt x="402336" y="38005"/>
                      <a:pt x="309943" y="38005"/>
                    </a:cubicBezTo>
                    <a:cubicBezTo>
                      <a:pt x="217551" y="38005"/>
                      <a:pt x="157639" y="134493"/>
                      <a:pt x="141351" y="260985"/>
                    </a:cubicBezTo>
                    <a:lnTo>
                      <a:pt x="455391" y="260985"/>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2203796-0488-54A9-5F10-9DE7596691C7}"/>
                  </a:ext>
                </a:extLst>
              </p:cNvPr>
              <p:cNvSpPr/>
              <p:nvPr/>
            </p:nvSpPr>
            <p:spPr>
              <a:xfrm>
                <a:off x="5032453" y="2307376"/>
                <a:ext cx="659320" cy="723233"/>
              </a:xfrm>
              <a:custGeom>
                <a:avLst/>
                <a:gdLst>
                  <a:gd name="connsiteX0" fmla="*/ 0 w 659320"/>
                  <a:gd name="connsiteY0" fmla="*/ 376618 h 723233"/>
                  <a:gd name="connsiteX1" fmla="*/ 335756 w 659320"/>
                  <a:gd name="connsiteY1" fmla="*/ 0 h 723233"/>
                  <a:gd name="connsiteX2" fmla="*/ 659321 w 659320"/>
                  <a:gd name="connsiteY2" fmla="*/ 348043 h 723233"/>
                  <a:gd name="connsiteX3" fmla="*/ 323564 w 659320"/>
                  <a:gd name="connsiteY3" fmla="*/ 723233 h 723233"/>
                  <a:gd name="connsiteX4" fmla="*/ 0 w 659320"/>
                  <a:gd name="connsiteY4" fmla="*/ 376523 h 723233"/>
                  <a:gd name="connsiteX5" fmla="*/ 348044 w 659320"/>
                  <a:gd name="connsiteY5" fmla="*/ 685229 h 723233"/>
                  <a:gd name="connsiteX6" fmla="*/ 515303 w 659320"/>
                  <a:gd name="connsiteY6" fmla="*/ 406527 h 723233"/>
                  <a:gd name="connsiteX7" fmla="*/ 312706 w 659320"/>
                  <a:gd name="connsiteY7" fmla="*/ 38100 h 723233"/>
                  <a:gd name="connsiteX8" fmla="*/ 145447 w 659320"/>
                  <a:gd name="connsiteY8" fmla="*/ 315468 h 723233"/>
                  <a:gd name="connsiteX9" fmla="*/ 348044 w 659320"/>
                  <a:gd name="connsiteY9" fmla="*/ 685229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8"/>
                    </a:moveTo>
                    <a:cubicBezTo>
                      <a:pt x="0" y="153638"/>
                      <a:pt x="137351" y="0"/>
                      <a:pt x="335756" y="0"/>
                    </a:cubicBezTo>
                    <a:cubicBezTo>
                      <a:pt x="534162" y="0"/>
                      <a:pt x="659321" y="141351"/>
                      <a:pt x="659321" y="348043"/>
                    </a:cubicBezTo>
                    <a:cubicBezTo>
                      <a:pt x="659321" y="571024"/>
                      <a:pt x="521970" y="723233"/>
                      <a:pt x="323564" y="723233"/>
                    </a:cubicBezTo>
                    <a:cubicBezTo>
                      <a:pt x="125159" y="723233"/>
                      <a:pt x="0" y="581882"/>
                      <a:pt x="0" y="376523"/>
                    </a:cubicBezTo>
                    <a:close/>
                    <a:moveTo>
                      <a:pt x="348044" y="685229"/>
                    </a:moveTo>
                    <a:cubicBezTo>
                      <a:pt x="452723" y="685229"/>
                      <a:pt x="515303" y="571024"/>
                      <a:pt x="515303" y="406527"/>
                    </a:cubicBezTo>
                    <a:cubicBezTo>
                      <a:pt x="515303" y="242030"/>
                      <a:pt x="452723" y="38100"/>
                      <a:pt x="312706" y="38100"/>
                    </a:cubicBezTo>
                    <a:cubicBezTo>
                      <a:pt x="208026" y="38100"/>
                      <a:pt x="145447" y="152305"/>
                      <a:pt x="145447" y="315468"/>
                    </a:cubicBezTo>
                    <a:cubicBezTo>
                      <a:pt x="145447" y="486727"/>
                      <a:pt x="206597" y="685229"/>
                      <a:pt x="348044" y="68522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484CCF0-D3B6-DC72-96D6-51EC8E0BBD42}"/>
                  </a:ext>
                </a:extLst>
              </p:cNvPr>
              <p:cNvSpPr/>
              <p:nvPr/>
            </p:nvSpPr>
            <p:spPr>
              <a:xfrm>
                <a:off x="5782832" y="2027341"/>
                <a:ext cx="558736" cy="984408"/>
              </a:xfrm>
              <a:custGeom>
                <a:avLst/>
                <a:gdLst>
                  <a:gd name="connsiteX0" fmla="*/ 114205 w 558736"/>
                  <a:gd name="connsiteY0" fmla="*/ 882301 h 984408"/>
                  <a:gd name="connsiteX1" fmla="*/ 114205 w 558736"/>
                  <a:gd name="connsiteY1" fmla="*/ 338519 h 984408"/>
                  <a:gd name="connsiteX2" fmla="*/ 0 w 558736"/>
                  <a:gd name="connsiteY2" fmla="*/ 338519 h 984408"/>
                  <a:gd name="connsiteX3" fmla="*/ 0 w 558736"/>
                  <a:gd name="connsiteY3" fmla="*/ 300419 h 984408"/>
                  <a:gd name="connsiteX4" fmla="*/ 114205 w 558736"/>
                  <a:gd name="connsiteY4" fmla="*/ 300419 h 984408"/>
                  <a:gd name="connsiteX5" fmla="*/ 114205 w 558736"/>
                  <a:gd name="connsiteY5" fmla="*/ 255556 h 984408"/>
                  <a:gd name="connsiteX6" fmla="*/ 379286 w 558736"/>
                  <a:gd name="connsiteY6" fmla="*/ 0 h 984408"/>
                  <a:gd name="connsiteX7" fmla="*/ 558737 w 558736"/>
                  <a:gd name="connsiteY7" fmla="*/ 78867 h 984408"/>
                  <a:gd name="connsiteX8" fmla="*/ 451295 w 558736"/>
                  <a:gd name="connsiteY8" fmla="*/ 153638 h 984408"/>
                  <a:gd name="connsiteX9" fmla="*/ 361569 w 558736"/>
                  <a:gd name="connsiteY9" fmla="*/ 38100 h 984408"/>
                  <a:gd name="connsiteX10" fmla="*/ 251460 w 558736"/>
                  <a:gd name="connsiteY10" fmla="*/ 232505 h 984408"/>
                  <a:gd name="connsiteX11" fmla="*/ 251460 w 558736"/>
                  <a:gd name="connsiteY11" fmla="*/ 300514 h 984408"/>
                  <a:gd name="connsiteX12" fmla="*/ 440436 w 558736"/>
                  <a:gd name="connsiteY12" fmla="*/ 300514 h 984408"/>
                  <a:gd name="connsiteX13" fmla="*/ 440436 w 558736"/>
                  <a:gd name="connsiteY13" fmla="*/ 338614 h 984408"/>
                  <a:gd name="connsiteX14" fmla="*/ 251460 w 558736"/>
                  <a:gd name="connsiteY14" fmla="*/ 338614 h 984408"/>
                  <a:gd name="connsiteX15" fmla="*/ 251460 w 558736"/>
                  <a:gd name="connsiteY15" fmla="*/ 882396 h 984408"/>
                  <a:gd name="connsiteX16" fmla="*/ 380619 w 558736"/>
                  <a:gd name="connsiteY16" fmla="*/ 965359 h 984408"/>
                  <a:gd name="connsiteX17" fmla="*/ 380619 w 558736"/>
                  <a:gd name="connsiteY17" fmla="*/ 984409 h 984408"/>
                  <a:gd name="connsiteX18" fmla="*/ 20384 w 558736"/>
                  <a:gd name="connsiteY18" fmla="*/ 984409 h 984408"/>
                  <a:gd name="connsiteX19" fmla="*/ 20384 w 558736"/>
                  <a:gd name="connsiteY19" fmla="*/ 965359 h 984408"/>
                  <a:gd name="connsiteX20" fmla="*/ 114205 w 558736"/>
                  <a:gd name="connsiteY20" fmla="*/ 882396 h 9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8736" h="984408">
                    <a:moveTo>
                      <a:pt x="114205" y="882301"/>
                    </a:moveTo>
                    <a:lnTo>
                      <a:pt x="114205" y="338519"/>
                    </a:lnTo>
                    <a:lnTo>
                      <a:pt x="0" y="338519"/>
                    </a:lnTo>
                    <a:lnTo>
                      <a:pt x="0" y="300419"/>
                    </a:lnTo>
                    <a:lnTo>
                      <a:pt x="114205" y="300419"/>
                    </a:lnTo>
                    <a:lnTo>
                      <a:pt x="114205" y="255556"/>
                    </a:lnTo>
                    <a:cubicBezTo>
                      <a:pt x="114205" y="86963"/>
                      <a:pt x="239268" y="0"/>
                      <a:pt x="379286" y="0"/>
                    </a:cubicBezTo>
                    <a:cubicBezTo>
                      <a:pt x="458153" y="0"/>
                      <a:pt x="530162" y="21717"/>
                      <a:pt x="558737" y="78867"/>
                    </a:cubicBezTo>
                    <a:lnTo>
                      <a:pt x="451295" y="153638"/>
                    </a:lnTo>
                    <a:cubicBezTo>
                      <a:pt x="441770" y="89726"/>
                      <a:pt x="406432" y="38100"/>
                      <a:pt x="361569" y="38100"/>
                    </a:cubicBezTo>
                    <a:cubicBezTo>
                      <a:pt x="285464" y="38100"/>
                      <a:pt x="251460" y="122396"/>
                      <a:pt x="251460" y="232505"/>
                    </a:cubicBezTo>
                    <a:lnTo>
                      <a:pt x="251460" y="300514"/>
                    </a:lnTo>
                    <a:lnTo>
                      <a:pt x="440436" y="300514"/>
                    </a:lnTo>
                    <a:lnTo>
                      <a:pt x="440436" y="338614"/>
                    </a:lnTo>
                    <a:lnTo>
                      <a:pt x="251460" y="338614"/>
                    </a:lnTo>
                    <a:lnTo>
                      <a:pt x="251460" y="882396"/>
                    </a:lnTo>
                    <a:cubicBezTo>
                      <a:pt x="251460" y="940880"/>
                      <a:pt x="288131" y="954500"/>
                      <a:pt x="380619" y="965359"/>
                    </a:cubicBezTo>
                    <a:lnTo>
                      <a:pt x="380619" y="984409"/>
                    </a:lnTo>
                    <a:lnTo>
                      <a:pt x="20384" y="984409"/>
                    </a:lnTo>
                    <a:lnTo>
                      <a:pt x="20384" y="965359"/>
                    </a:lnTo>
                    <a:cubicBezTo>
                      <a:pt x="77438" y="954500"/>
                      <a:pt x="114205" y="940880"/>
                      <a:pt x="114205" y="882396"/>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4DBA827-5CF2-ED14-9BA1-FF2EEB8DFAC3}"/>
                  </a:ext>
                </a:extLst>
              </p:cNvPr>
              <p:cNvSpPr/>
              <p:nvPr/>
            </p:nvSpPr>
            <p:spPr>
              <a:xfrm>
                <a:off x="6617603" y="2083062"/>
                <a:ext cx="685133" cy="948975"/>
              </a:xfrm>
              <a:custGeom>
                <a:avLst/>
                <a:gdLst>
                  <a:gd name="connsiteX0" fmla="*/ 0 w 685133"/>
                  <a:gd name="connsiteY0" fmla="*/ 731425 h 948975"/>
                  <a:gd name="connsiteX1" fmla="*/ 133255 w 685133"/>
                  <a:gd name="connsiteY1" fmla="*/ 693325 h 948975"/>
                  <a:gd name="connsiteX2" fmla="*/ 367093 w 685133"/>
                  <a:gd name="connsiteY2" fmla="*/ 910876 h 948975"/>
                  <a:gd name="connsiteX3" fmla="*/ 545211 w 685133"/>
                  <a:gd name="connsiteY3" fmla="*/ 746379 h 948975"/>
                  <a:gd name="connsiteX4" fmla="*/ 31337 w 685133"/>
                  <a:gd name="connsiteY4" fmla="*/ 251555 h 948975"/>
                  <a:gd name="connsiteX5" fmla="*/ 346710 w 685133"/>
                  <a:gd name="connsiteY5" fmla="*/ 0 h 948975"/>
                  <a:gd name="connsiteX6" fmla="*/ 679799 w 685133"/>
                  <a:gd name="connsiteY6" fmla="*/ 201168 h 948975"/>
                  <a:gd name="connsiteX7" fmla="*/ 546545 w 685133"/>
                  <a:gd name="connsiteY7" fmla="*/ 239268 h 948975"/>
                  <a:gd name="connsiteX8" fmla="*/ 328993 w 685133"/>
                  <a:gd name="connsiteY8" fmla="*/ 38100 h 948975"/>
                  <a:gd name="connsiteX9" fmla="*/ 160401 w 685133"/>
                  <a:gd name="connsiteY9" fmla="*/ 187642 h 948975"/>
                  <a:gd name="connsiteX10" fmla="*/ 685133 w 685133"/>
                  <a:gd name="connsiteY10" fmla="*/ 679799 h 948975"/>
                  <a:gd name="connsiteX11" fmla="*/ 350710 w 685133"/>
                  <a:gd name="connsiteY11" fmla="*/ 948976 h 948975"/>
                  <a:gd name="connsiteX12" fmla="*/ 0 w 685133"/>
                  <a:gd name="connsiteY12" fmla="*/ 731425 h 94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133" h="948975">
                    <a:moveTo>
                      <a:pt x="0" y="731425"/>
                    </a:moveTo>
                    <a:lnTo>
                      <a:pt x="133255" y="693325"/>
                    </a:lnTo>
                    <a:cubicBezTo>
                      <a:pt x="160401" y="822484"/>
                      <a:pt x="254222" y="910876"/>
                      <a:pt x="367093" y="910876"/>
                    </a:cubicBezTo>
                    <a:cubicBezTo>
                      <a:pt x="473107" y="910876"/>
                      <a:pt x="545211" y="842867"/>
                      <a:pt x="545211" y="746379"/>
                    </a:cubicBezTo>
                    <a:cubicBezTo>
                      <a:pt x="545211" y="473107"/>
                      <a:pt x="31337" y="573691"/>
                      <a:pt x="31337" y="251555"/>
                    </a:cubicBezTo>
                    <a:cubicBezTo>
                      <a:pt x="31337" y="102013"/>
                      <a:pt x="155067" y="0"/>
                      <a:pt x="346710" y="0"/>
                    </a:cubicBezTo>
                    <a:cubicBezTo>
                      <a:pt x="505778" y="0"/>
                      <a:pt x="636270" y="73438"/>
                      <a:pt x="679799" y="201168"/>
                    </a:cubicBezTo>
                    <a:lnTo>
                      <a:pt x="546545" y="239268"/>
                    </a:lnTo>
                    <a:cubicBezTo>
                      <a:pt x="516636" y="116872"/>
                      <a:pt x="441865" y="38100"/>
                      <a:pt x="328993" y="38100"/>
                    </a:cubicBezTo>
                    <a:cubicBezTo>
                      <a:pt x="231076" y="38100"/>
                      <a:pt x="160401" y="99250"/>
                      <a:pt x="160401" y="187642"/>
                    </a:cubicBezTo>
                    <a:cubicBezTo>
                      <a:pt x="160401" y="435102"/>
                      <a:pt x="685133" y="350806"/>
                      <a:pt x="685133" y="679799"/>
                    </a:cubicBezTo>
                    <a:cubicBezTo>
                      <a:pt x="685133" y="844296"/>
                      <a:pt x="554641" y="948976"/>
                      <a:pt x="350710" y="948976"/>
                    </a:cubicBezTo>
                    <a:cubicBezTo>
                      <a:pt x="179451" y="948976"/>
                      <a:pt x="38005" y="868775"/>
                      <a:pt x="0" y="73142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1E8C48D-3ABE-9479-84B2-04B54C93BC48}"/>
                  </a:ext>
                </a:extLst>
              </p:cNvPr>
              <p:cNvSpPr/>
              <p:nvPr/>
            </p:nvSpPr>
            <p:spPr>
              <a:xfrm>
                <a:off x="7408750" y="2307376"/>
                <a:ext cx="600836" cy="723137"/>
              </a:xfrm>
              <a:custGeom>
                <a:avLst/>
                <a:gdLst>
                  <a:gd name="connsiteX0" fmla="*/ 0 w 600836"/>
                  <a:gd name="connsiteY0" fmla="*/ 376618 h 723137"/>
                  <a:gd name="connsiteX1" fmla="*/ 330327 w 600836"/>
                  <a:gd name="connsiteY1" fmla="*/ 0 h 723137"/>
                  <a:gd name="connsiteX2" fmla="*/ 599503 w 600836"/>
                  <a:gd name="connsiteY2" fmla="*/ 299085 h 723137"/>
                  <a:gd name="connsiteX3" fmla="*/ 138589 w 600836"/>
                  <a:gd name="connsiteY3" fmla="*/ 299085 h 723137"/>
                  <a:gd name="connsiteX4" fmla="*/ 137255 w 600836"/>
                  <a:gd name="connsiteY4" fmla="*/ 318135 h 723137"/>
                  <a:gd name="connsiteX5" fmla="*/ 388810 w 600836"/>
                  <a:gd name="connsiteY5" fmla="*/ 613124 h 723137"/>
                  <a:gd name="connsiteX6" fmla="*/ 584549 w 600836"/>
                  <a:gd name="connsiteY6" fmla="*/ 500253 h 723137"/>
                  <a:gd name="connsiteX7" fmla="*/ 600837 w 600836"/>
                  <a:gd name="connsiteY7" fmla="*/ 507016 h 723137"/>
                  <a:gd name="connsiteX8" fmla="*/ 319469 w 600836"/>
                  <a:gd name="connsiteY8" fmla="*/ 723138 h 723137"/>
                  <a:gd name="connsiteX9" fmla="*/ 0 w 600836"/>
                  <a:gd name="connsiteY9" fmla="*/ 376428 h 723137"/>
                  <a:gd name="connsiteX10" fmla="*/ 455485 w 600836"/>
                  <a:gd name="connsiteY10" fmla="*/ 261080 h 723137"/>
                  <a:gd name="connsiteX11" fmla="*/ 310039 w 600836"/>
                  <a:gd name="connsiteY11" fmla="*/ 38100 h 723137"/>
                  <a:gd name="connsiteX12" fmla="*/ 141446 w 600836"/>
                  <a:gd name="connsiteY12" fmla="*/ 261080 h 723137"/>
                  <a:gd name="connsiteX13" fmla="*/ 455485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826" y="0"/>
                      <a:pt x="330327" y="0"/>
                    </a:cubicBezTo>
                    <a:cubicBezTo>
                      <a:pt x="507111" y="0"/>
                      <a:pt x="599503" y="122396"/>
                      <a:pt x="599503" y="299085"/>
                    </a:cubicBezTo>
                    <a:lnTo>
                      <a:pt x="138589" y="299085"/>
                    </a:lnTo>
                    <a:cubicBezTo>
                      <a:pt x="137255" y="305848"/>
                      <a:pt x="137255" y="311372"/>
                      <a:pt x="137255" y="318135"/>
                    </a:cubicBezTo>
                    <a:cubicBezTo>
                      <a:pt x="130492" y="503015"/>
                      <a:pt x="235172" y="613124"/>
                      <a:pt x="388810" y="613124"/>
                    </a:cubicBezTo>
                    <a:cubicBezTo>
                      <a:pt x="482632" y="613124"/>
                      <a:pt x="546544" y="561499"/>
                      <a:pt x="584549" y="500253"/>
                    </a:cubicBezTo>
                    <a:lnTo>
                      <a:pt x="600837" y="507016"/>
                    </a:lnTo>
                    <a:cubicBezTo>
                      <a:pt x="570928" y="626650"/>
                      <a:pt x="470344" y="723138"/>
                      <a:pt x="319469" y="723138"/>
                    </a:cubicBezTo>
                    <a:cubicBezTo>
                      <a:pt x="116872" y="723138"/>
                      <a:pt x="0" y="566833"/>
                      <a:pt x="0" y="376428"/>
                    </a:cubicBezTo>
                    <a:close/>
                    <a:moveTo>
                      <a:pt x="455485" y="261080"/>
                    </a:moveTo>
                    <a:cubicBezTo>
                      <a:pt x="452723" y="153638"/>
                      <a:pt x="402431" y="38100"/>
                      <a:pt x="310039" y="38100"/>
                    </a:cubicBezTo>
                    <a:cubicBezTo>
                      <a:pt x="217646" y="38100"/>
                      <a:pt x="157734" y="134588"/>
                      <a:pt x="141446" y="261080"/>
                    </a:cubicBezTo>
                    <a:lnTo>
                      <a:pt x="455485" y="26108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DC91FE5-0F77-928C-92F7-2361CC7002E2}"/>
                  </a:ext>
                </a:extLst>
              </p:cNvPr>
              <p:cNvSpPr/>
              <p:nvPr/>
            </p:nvSpPr>
            <p:spPr>
              <a:xfrm>
                <a:off x="8126554" y="2307376"/>
                <a:ext cx="651224" cy="724566"/>
              </a:xfrm>
              <a:custGeom>
                <a:avLst/>
                <a:gdLst>
                  <a:gd name="connsiteX0" fmla="*/ 0 w 651224"/>
                  <a:gd name="connsiteY0" fmla="*/ 551974 h 724566"/>
                  <a:gd name="connsiteX1" fmla="*/ 316801 w 651224"/>
                  <a:gd name="connsiteY1" fmla="*/ 305943 h 724566"/>
                  <a:gd name="connsiteX2" fmla="*/ 411956 w 651224"/>
                  <a:gd name="connsiteY2" fmla="*/ 286893 h 724566"/>
                  <a:gd name="connsiteX3" fmla="*/ 411956 w 651224"/>
                  <a:gd name="connsiteY3" fmla="*/ 240697 h 724566"/>
                  <a:gd name="connsiteX4" fmla="*/ 263747 w 651224"/>
                  <a:gd name="connsiteY4" fmla="*/ 38100 h 724566"/>
                  <a:gd name="connsiteX5" fmla="*/ 149542 w 651224"/>
                  <a:gd name="connsiteY5" fmla="*/ 243364 h 724566"/>
                  <a:gd name="connsiteX6" fmla="*/ 29908 w 651224"/>
                  <a:gd name="connsiteY6" fmla="*/ 282797 h 724566"/>
                  <a:gd name="connsiteX7" fmla="*/ 289560 w 651224"/>
                  <a:gd name="connsiteY7" fmla="*/ 0 h 724566"/>
                  <a:gd name="connsiteX8" fmla="*/ 550545 w 651224"/>
                  <a:gd name="connsiteY8" fmla="*/ 246031 h 724566"/>
                  <a:gd name="connsiteX9" fmla="*/ 550545 w 651224"/>
                  <a:gd name="connsiteY9" fmla="*/ 569595 h 724566"/>
                  <a:gd name="connsiteX10" fmla="*/ 622649 w 651224"/>
                  <a:gd name="connsiteY10" fmla="*/ 641604 h 724566"/>
                  <a:gd name="connsiteX11" fmla="*/ 651224 w 651224"/>
                  <a:gd name="connsiteY11" fmla="*/ 642938 h 724566"/>
                  <a:gd name="connsiteX12" fmla="*/ 651224 w 651224"/>
                  <a:gd name="connsiteY12" fmla="*/ 661988 h 724566"/>
                  <a:gd name="connsiteX13" fmla="*/ 437769 w 651224"/>
                  <a:gd name="connsiteY13" fmla="*/ 724567 h 724566"/>
                  <a:gd name="connsiteX14" fmla="*/ 418719 w 651224"/>
                  <a:gd name="connsiteY14" fmla="*/ 724567 h 724566"/>
                  <a:gd name="connsiteX15" fmla="*/ 411956 w 651224"/>
                  <a:gd name="connsiteY15" fmla="*/ 545116 h 724566"/>
                  <a:gd name="connsiteX16" fmla="*/ 186309 w 651224"/>
                  <a:gd name="connsiteY16" fmla="*/ 724567 h 724566"/>
                  <a:gd name="connsiteX17" fmla="*/ 95 w 651224"/>
                  <a:gd name="connsiteY17" fmla="*/ 551879 h 724566"/>
                  <a:gd name="connsiteX18" fmla="*/ 256984 w 651224"/>
                  <a:gd name="connsiteY18" fmla="*/ 640366 h 724566"/>
                  <a:gd name="connsiteX19" fmla="*/ 411956 w 651224"/>
                  <a:gd name="connsiteY19" fmla="*/ 459581 h 724566"/>
                  <a:gd name="connsiteX20" fmla="*/ 411956 w 651224"/>
                  <a:gd name="connsiteY20" fmla="*/ 326326 h 724566"/>
                  <a:gd name="connsiteX21" fmla="*/ 322230 w 651224"/>
                  <a:gd name="connsiteY21" fmla="*/ 345376 h 724566"/>
                  <a:gd name="connsiteX22" fmla="*/ 141446 w 651224"/>
                  <a:gd name="connsiteY22" fmla="*/ 518065 h 724566"/>
                  <a:gd name="connsiteX23" fmla="*/ 256984 w 651224"/>
                  <a:gd name="connsiteY23" fmla="*/ 640461 h 7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224" h="724566">
                    <a:moveTo>
                      <a:pt x="0" y="551974"/>
                    </a:moveTo>
                    <a:cubicBezTo>
                      <a:pt x="0" y="414623"/>
                      <a:pt x="95155" y="350806"/>
                      <a:pt x="316801" y="305943"/>
                    </a:cubicBezTo>
                    <a:lnTo>
                      <a:pt x="411956" y="286893"/>
                    </a:lnTo>
                    <a:lnTo>
                      <a:pt x="411956" y="240697"/>
                    </a:lnTo>
                    <a:cubicBezTo>
                      <a:pt x="411956" y="114300"/>
                      <a:pt x="356235" y="38100"/>
                      <a:pt x="263747" y="38100"/>
                    </a:cubicBezTo>
                    <a:cubicBezTo>
                      <a:pt x="154971" y="38100"/>
                      <a:pt x="106013" y="150971"/>
                      <a:pt x="149542" y="243364"/>
                    </a:cubicBezTo>
                    <a:lnTo>
                      <a:pt x="29908" y="282797"/>
                    </a:lnTo>
                    <a:cubicBezTo>
                      <a:pt x="-43529" y="135922"/>
                      <a:pt x="95155" y="0"/>
                      <a:pt x="289560" y="0"/>
                    </a:cubicBezTo>
                    <a:cubicBezTo>
                      <a:pt x="452723" y="0"/>
                      <a:pt x="550545" y="95155"/>
                      <a:pt x="550545" y="246031"/>
                    </a:cubicBezTo>
                    <a:lnTo>
                      <a:pt x="550545" y="569595"/>
                    </a:lnTo>
                    <a:cubicBezTo>
                      <a:pt x="550545" y="618554"/>
                      <a:pt x="575024" y="637604"/>
                      <a:pt x="622649" y="641604"/>
                    </a:cubicBezTo>
                    <a:lnTo>
                      <a:pt x="651224" y="642938"/>
                    </a:lnTo>
                    <a:lnTo>
                      <a:pt x="651224" y="661988"/>
                    </a:lnTo>
                    <a:lnTo>
                      <a:pt x="437769" y="724567"/>
                    </a:lnTo>
                    <a:lnTo>
                      <a:pt x="418719" y="724567"/>
                    </a:lnTo>
                    <a:lnTo>
                      <a:pt x="411956" y="545116"/>
                    </a:lnTo>
                    <a:cubicBezTo>
                      <a:pt x="390239" y="651129"/>
                      <a:pt x="289560" y="724567"/>
                      <a:pt x="186309" y="724567"/>
                    </a:cubicBezTo>
                    <a:cubicBezTo>
                      <a:pt x="76200" y="724567"/>
                      <a:pt x="95" y="652558"/>
                      <a:pt x="95" y="551879"/>
                    </a:cubicBezTo>
                    <a:close/>
                    <a:moveTo>
                      <a:pt x="256984" y="640366"/>
                    </a:moveTo>
                    <a:cubicBezTo>
                      <a:pt x="323564" y="640366"/>
                      <a:pt x="411956" y="566928"/>
                      <a:pt x="411956" y="459581"/>
                    </a:cubicBezTo>
                    <a:lnTo>
                      <a:pt x="411956" y="326326"/>
                    </a:lnTo>
                    <a:lnTo>
                      <a:pt x="322230" y="345376"/>
                    </a:lnTo>
                    <a:cubicBezTo>
                      <a:pt x="201263" y="369856"/>
                      <a:pt x="141446" y="425577"/>
                      <a:pt x="141446" y="518065"/>
                    </a:cubicBezTo>
                    <a:cubicBezTo>
                      <a:pt x="141446" y="588740"/>
                      <a:pt x="189071" y="640461"/>
                      <a:pt x="256984" y="640461"/>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5C5EF4-2A3B-3A57-4CFA-B4E677EBE96E}"/>
                  </a:ext>
                </a:extLst>
              </p:cNvPr>
              <p:cNvSpPr/>
              <p:nvPr/>
            </p:nvSpPr>
            <p:spPr>
              <a:xfrm>
                <a:off x="8818545" y="2172883"/>
                <a:ext cx="417290" cy="859250"/>
              </a:xfrm>
              <a:custGeom>
                <a:avLst/>
                <a:gdLst>
                  <a:gd name="connsiteX0" fmla="*/ 213456 w 417290"/>
                  <a:gd name="connsiteY0" fmla="*/ 154876 h 859250"/>
                  <a:gd name="connsiteX1" fmla="*/ 413290 w 417290"/>
                  <a:gd name="connsiteY1" fmla="*/ 154876 h 859250"/>
                  <a:gd name="connsiteX2" fmla="*/ 413290 w 417290"/>
                  <a:gd name="connsiteY2" fmla="*/ 192976 h 859250"/>
                  <a:gd name="connsiteX3" fmla="*/ 213456 w 417290"/>
                  <a:gd name="connsiteY3" fmla="*/ 192976 h 859250"/>
                  <a:gd name="connsiteX4" fmla="*/ 213456 w 417290"/>
                  <a:gd name="connsiteY4" fmla="*/ 664750 h 859250"/>
                  <a:gd name="connsiteX5" fmla="*/ 319469 w 417290"/>
                  <a:gd name="connsiteY5" fmla="*/ 788480 h 859250"/>
                  <a:gd name="connsiteX6" fmla="*/ 406432 w 417290"/>
                  <a:gd name="connsiteY6" fmla="*/ 753142 h 859250"/>
                  <a:gd name="connsiteX7" fmla="*/ 417290 w 417290"/>
                  <a:gd name="connsiteY7" fmla="*/ 761333 h 859250"/>
                  <a:gd name="connsiteX8" fmla="*/ 246031 w 417290"/>
                  <a:gd name="connsiteY8" fmla="*/ 859250 h 859250"/>
                  <a:gd name="connsiteX9" fmla="*/ 74772 w 417290"/>
                  <a:gd name="connsiteY9" fmla="*/ 670274 h 859250"/>
                  <a:gd name="connsiteX10" fmla="*/ 74772 w 417290"/>
                  <a:gd name="connsiteY10" fmla="*/ 193072 h 859250"/>
                  <a:gd name="connsiteX11" fmla="*/ 0 w 417290"/>
                  <a:gd name="connsiteY11" fmla="*/ 193072 h 859250"/>
                  <a:gd name="connsiteX12" fmla="*/ 0 w 417290"/>
                  <a:gd name="connsiteY12" fmla="*/ 174022 h 859250"/>
                  <a:gd name="connsiteX13" fmla="*/ 194406 w 417290"/>
                  <a:gd name="connsiteY13" fmla="*/ 0 h 859250"/>
                  <a:gd name="connsiteX14" fmla="*/ 213456 w 417290"/>
                  <a:gd name="connsiteY14" fmla="*/ 0 h 859250"/>
                  <a:gd name="connsiteX15" fmla="*/ 213456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6" y="154876"/>
                    </a:moveTo>
                    <a:lnTo>
                      <a:pt x="413290" y="154876"/>
                    </a:lnTo>
                    <a:lnTo>
                      <a:pt x="413290" y="192976"/>
                    </a:lnTo>
                    <a:lnTo>
                      <a:pt x="213456" y="192976"/>
                    </a:lnTo>
                    <a:lnTo>
                      <a:pt x="213456" y="664750"/>
                    </a:lnTo>
                    <a:cubicBezTo>
                      <a:pt x="213456" y="738188"/>
                      <a:pt x="250127" y="788480"/>
                      <a:pt x="319469" y="788480"/>
                    </a:cubicBezTo>
                    <a:cubicBezTo>
                      <a:pt x="364331" y="788480"/>
                      <a:pt x="387477" y="769430"/>
                      <a:pt x="406432" y="753142"/>
                    </a:cubicBezTo>
                    <a:lnTo>
                      <a:pt x="417290" y="761333"/>
                    </a:lnTo>
                    <a:cubicBezTo>
                      <a:pt x="395574" y="800767"/>
                      <a:pt x="345281" y="859250"/>
                      <a:pt x="246031" y="859250"/>
                    </a:cubicBezTo>
                    <a:cubicBezTo>
                      <a:pt x="141351" y="859250"/>
                      <a:pt x="74772" y="789908"/>
                      <a:pt x="74772" y="670274"/>
                    </a:cubicBezTo>
                    <a:lnTo>
                      <a:pt x="74772" y="193072"/>
                    </a:lnTo>
                    <a:lnTo>
                      <a:pt x="0" y="193072"/>
                    </a:lnTo>
                    <a:lnTo>
                      <a:pt x="0" y="174022"/>
                    </a:lnTo>
                    <a:lnTo>
                      <a:pt x="194406" y="0"/>
                    </a:lnTo>
                    <a:lnTo>
                      <a:pt x="213456" y="0"/>
                    </a:lnTo>
                    <a:lnTo>
                      <a:pt x="213456" y="154972"/>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1F2C438-58D5-3CC4-8E47-A4F3A32E6713}"/>
                  </a:ext>
                </a:extLst>
              </p:cNvPr>
              <p:cNvSpPr/>
              <p:nvPr/>
            </p:nvSpPr>
            <p:spPr>
              <a:xfrm>
                <a:off x="9280793" y="2172883"/>
                <a:ext cx="417290" cy="859250"/>
              </a:xfrm>
              <a:custGeom>
                <a:avLst/>
                <a:gdLst>
                  <a:gd name="connsiteX0" fmla="*/ 213455 w 417290"/>
                  <a:gd name="connsiteY0" fmla="*/ 154876 h 859250"/>
                  <a:gd name="connsiteX1" fmla="*/ 413290 w 417290"/>
                  <a:gd name="connsiteY1" fmla="*/ 154876 h 859250"/>
                  <a:gd name="connsiteX2" fmla="*/ 413290 w 417290"/>
                  <a:gd name="connsiteY2" fmla="*/ 192976 h 859250"/>
                  <a:gd name="connsiteX3" fmla="*/ 213455 w 417290"/>
                  <a:gd name="connsiteY3" fmla="*/ 192976 h 859250"/>
                  <a:gd name="connsiteX4" fmla="*/ 213455 w 417290"/>
                  <a:gd name="connsiteY4" fmla="*/ 664750 h 859250"/>
                  <a:gd name="connsiteX5" fmla="*/ 319468 w 417290"/>
                  <a:gd name="connsiteY5" fmla="*/ 788480 h 859250"/>
                  <a:gd name="connsiteX6" fmla="*/ 406432 w 417290"/>
                  <a:gd name="connsiteY6" fmla="*/ 753142 h 859250"/>
                  <a:gd name="connsiteX7" fmla="*/ 417290 w 417290"/>
                  <a:gd name="connsiteY7" fmla="*/ 761333 h 859250"/>
                  <a:gd name="connsiteX8" fmla="*/ 246030 w 417290"/>
                  <a:gd name="connsiteY8" fmla="*/ 859250 h 859250"/>
                  <a:gd name="connsiteX9" fmla="*/ 74771 w 417290"/>
                  <a:gd name="connsiteY9" fmla="*/ 670274 h 859250"/>
                  <a:gd name="connsiteX10" fmla="*/ 74771 w 417290"/>
                  <a:gd name="connsiteY10" fmla="*/ 193072 h 859250"/>
                  <a:gd name="connsiteX11" fmla="*/ 0 w 417290"/>
                  <a:gd name="connsiteY11" fmla="*/ 193072 h 859250"/>
                  <a:gd name="connsiteX12" fmla="*/ 0 w 417290"/>
                  <a:gd name="connsiteY12" fmla="*/ 174022 h 859250"/>
                  <a:gd name="connsiteX13" fmla="*/ 194405 w 417290"/>
                  <a:gd name="connsiteY13" fmla="*/ 0 h 859250"/>
                  <a:gd name="connsiteX14" fmla="*/ 213455 w 417290"/>
                  <a:gd name="connsiteY14" fmla="*/ 0 h 859250"/>
                  <a:gd name="connsiteX15" fmla="*/ 213455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5" y="154876"/>
                    </a:moveTo>
                    <a:lnTo>
                      <a:pt x="413290" y="154876"/>
                    </a:lnTo>
                    <a:lnTo>
                      <a:pt x="413290" y="192976"/>
                    </a:lnTo>
                    <a:lnTo>
                      <a:pt x="213455" y="192976"/>
                    </a:lnTo>
                    <a:lnTo>
                      <a:pt x="213455" y="664750"/>
                    </a:lnTo>
                    <a:cubicBezTo>
                      <a:pt x="213455" y="738188"/>
                      <a:pt x="250127" y="788480"/>
                      <a:pt x="319468" y="788480"/>
                    </a:cubicBezTo>
                    <a:cubicBezTo>
                      <a:pt x="364331" y="788480"/>
                      <a:pt x="387477" y="769430"/>
                      <a:pt x="406432" y="753142"/>
                    </a:cubicBezTo>
                    <a:lnTo>
                      <a:pt x="417290" y="761333"/>
                    </a:lnTo>
                    <a:cubicBezTo>
                      <a:pt x="395573" y="800767"/>
                      <a:pt x="345281" y="859250"/>
                      <a:pt x="246030" y="859250"/>
                    </a:cubicBezTo>
                    <a:cubicBezTo>
                      <a:pt x="141351" y="859250"/>
                      <a:pt x="74771" y="789908"/>
                      <a:pt x="74771" y="670274"/>
                    </a:cubicBezTo>
                    <a:lnTo>
                      <a:pt x="74771" y="193072"/>
                    </a:lnTo>
                    <a:lnTo>
                      <a:pt x="0" y="193072"/>
                    </a:lnTo>
                    <a:lnTo>
                      <a:pt x="0" y="174022"/>
                    </a:lnTo>
                    <a:lnTo>
                      <a:pt x="194405" y="0"/>
                    </a:lnTo>
                    <a:lnTo>
                      <a:pt x="213455" y="0"/>
                    </a:lnTo>
                    <a:lnTo>
                      <a:pt x="213455" y="154972"/>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7AC98D8-D374-9653-7EDF-B16A1CBB742B}"/>
                  </a:ext>
                </a:extLst>
              </p:cNvPr>
              <p:cNvSpPr/>
              <p:nvPr/>
            </p:nvSpPr>
            <p:spPr>
              <a:xfrm>
                <a:off x="9756567" y="2047724"/>
                <a:ext cx="323563" cy="963930"/>
              </a:xfrm>
              <a:custGeom>
                <a:avLst/>
                <a:gdLst>
                  <a:gd name="connsiteX0" fmla="*/ 102012 w 323563"/>
                  <a:gd name="connsiteY0" fmla="*/ 861917 h 963930"/>
                  <a:gd name="connsiteX1" fmla="*/ 102012 w 323563"/>
                  <a:gd name="connsiteY1" fmla="*/ 154972 h 963930"/>
                  <a:gd name="connsiteX2" fmla="*/ 29908 w 323563"/>
                  <a:gd name="connsiteY2" fmla="*/ 82963 h 963930"/>
                  <a:gd name="connsiteX3" fmla="*/ 0 w 323563"/>
                  <a:gd name="connsiteY3" fmla="*/ 81629 h 963930"/>
                  <a:gd name="connsiteX4" fmla="*/ 0 w 323563"/>
                  <a:gd name="connsiteY4" fmla="*/ 62579 h 963930"/>
                  <a:gd name="connsiteX5" fmla="*/ 220218 w 323563"/>
                  <a:gd name="connsiteY5" fmla="*/ 0 h 963930"/>
                  <a:gd name="connsiteX6" fmla="*/ 239268 w 323563"/>
                  <a:gd name="connsiteY6" fmla="*/ 0 h 963930"/>
                  <a:gd name="connsiteX7" fmla="*/ 239268 w 323563"/>
                  <a:gd name="connsiteY7" fmla="*/ 861917 h 963930"/>
                  <a:gd name="connsiteX8" fmla="*/ 323564 w 323563"/>
                  <a:gd name="connsiteY8" fmla="*/ 944880 h 963930"/>
                  <a:gd name="connsiteX9" fmla="*/ 323564 w 323563"/>
                  <a:gd name="connsiteY9" fmla="*/ 963930 h 963930"/>
                  <a:gd name="connsiteX10" fmla="*/ 16287 w 323563"/>
                  <a:gd name="connsiteY10" fmla="*/ 963930 h 963930"/>
                  <a:gd name="connsiteX11" fmla="*/ 16287 w 323563"/>
                  <a:gd name="connsiteY11" fmla="*/ 944880 h 963930"/>
                  <a:gd name="connsiteX12" fmla="*/ 101917 w 323563"/>
                  <a:gd name="connsiteY12" fmla="*/ 861917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563" h="963930">
                    <a:moveTo>
                      <a:pt x="102012" y="861917"/>
                    </a:moveTo>
                    <a:lnTo>
                      <a:pt x="102012" y="154972"/>
                    </a:lnTo>
                    <a:cubicBezTo>
                      <a:pt x="102012" y="108776"/>
                      <a:pt x="78867" y="86963"/>
                      <a:pt x="29908" y="82963"/>
                    </a:cubicBezTo>
                    <a:lnTo>
                      <a:pt x="0" y="81629"/>
                    </a:lnTo>
                    <a:lnTo>
                      <a:pt x="0" y="62579"/>
                    </a:lnTo>
                    <a:lnTo>
                      <a:pt x="220218" y="0"/>
                    </a:lnTo>
                    <a:lnTo>
                      <a:pt x="239268" y="0"/>
                    </a:lnTo>
                    <a:lnTo>
                      <a:pt x="239268" y="861917"/>
                    </a:lnTo>
                    <a:cubicBezTo>
                      <a:pt x="239268" y="920401"/>
                      <a:pt x="274605" y="934022"/>
                      <a:pt x="323564" y="944880"/>
                    </a:cubicBezTo>
                    <a:lnTo>
                      <a:pt x="323564" y="963930"/>
                    </a:lnTo>
                    <a:lnTo>
                      <a:pt x="16287" y="963930"/>
                    </a:lnTo>
                    <a:lnTo>
                      <a:pt x="16287" y="944880"/>
                    </a:lnTo>
                    <a:cubicBezTo>
                      <a:pt x="66580" y="934022"/>
                      <a:pt x="101917" y="920401"/>
                      <a:pt x="101917" y="861917"/>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E4C4065-5BAA-E817-89B4-23D374B14815}"/>
                  </a:ext>
                </a:extLst>
              </p:cNvPr>
              <p:cNvSpPr/>
              <p:nvPr/>
            </p:nvSpPr>
            <p:spPr>
              <a:xfrm>
                <a:off x="10163094" y="2307376"/>
                <a:ext cx="600836" cy="723137"/>
              </a:xfrm>
              <a:custGeom>
                <a:avLst/>
                <a:gdLst>
                  <a:gd name="connsiteX0" fmla="*/ 0 w 600836"/>
                  <a:gd name="connsiteY0" fmla="*/ 376618 h 723137"/>
                  <a:gd name="connsiteX1" fmla="*/ 330327 w 600836"/>
                  <a:gd name="connsiteY1" fmla="*/ 0 h 723137"/>
                  <a:gd name="connsiteX2" fmla="*/ 599504 w 600836"/>
                  <a:gd name="connsiteY2" fmla="*/ 299085 h 723137"/>
                  <a:gd name="connsiteX3" fmla="*/ 138589 w 600836"/>
                  <a:gd name="connsiteY3" fmla="*/ 299085 h 723137"/>
                  <a:gd name="connsiteX4" fmla="*/ 137255 w 600836"/>
                  <a:gd name="connsiteY4" fmla="*/ 318135 h 723137"/>
                  <a:gd name="connsiteX5" fmla="*/ 388811 w 600836"/>
                  <a:gd name="connsiteY5" fmla="*/ 613124 h 723137"/>
                  <a:gd name="connsiteX6" fmla="*/ 584549 w 600836"/>
                  <a:gd name="connsiteY6" fmla="*/ 500253 h 723137"/>
                  <a:gd name="connsiteX7" fmla="*/ 600837 w 600836"/>
                  <a:gd name="connsiteY7" fmla="*/ 507016 h 723137"/>
                  <a:gd name="connsiteX8" fmla="*/ 319468 w 600836"/>
                  <a:gd name="connsiteY8" fmla="*/ 723138 h 723137"/>
                  <a:gd name="connsiteX9" fmla="*/ 0 w 600836"/>
                  <a:gd name="connsiteY9" fmla="*/ 376428 h 723137"/>
                  <a:gd name="connsiteX10" fmla="*/ 455390 w 600836"/>
                  <a:gd name="connsiteY10" fmla="*/ 261080 h 723137"/>
                  <a:gd name="connsiteX11" fmla="*/ 309943 w 600836"/>
                  <a:gd name="connsiteY11" fmla="*/ 38100 h 723137"/>
                  <a:gd name="connsiteX12" fmla="*/ 141351 w 600836"/>
                  <a:gd name="connsiteY12" fmla="*/ 261080 h 723137"/>
                  <a:gd name="connsiteX13" fmla="*/ 455390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921" y="0"/>
                      <a:pt x="330327" y="0"/>
                    </a:cubicBezTo>
                    <a:cubicBezTo>
                      <a:pt x="507111" y="0"/>
                      <a:pt x="599504" y="122396"/>
                      <a:pt x="599504" y="299085"/>
                    </a:cubicBezTo>
                    <a:lnTo>
                      <a:pt x="138589" y="299085"/>
                    </a:lnTo>
                    <a:cubicBezTo>
                      <a:pt x="137255" y="305848"/>
                      <a:pt x="137255" y="311372"/>
                      <a:pt x="137255" y="318135"/>
                    </a:cubicBezTo>
                    <a:cubicBezTo>
                      <a:pt x="130492"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1" y="723138"/>
                      <a:pt x="0" y="566833"/>
                      <a:pt x="0" y="376428"/>
                    </a:cubicBezTo>
                    <a:close/>
                    <a:moveTo>
                      <a:pt x="455390" y="261080"/>
                    </a:moveTo>
                    <a:cubicBezTo>
                      <a:pt x="452628" y="153638"/>
                      <a:pt x="402336" y="38100"/>
                      <a:pt x="309943" y="38100"/>
                    </a:cubicBezTo>
                    <a:cubicBezTo>
                      <a:pt x="217551" y="38100"/>
                      <a:pt x="157639" y="134588"/>
                      <a:pt x="141351" y="261080"/>
                    </a:cubicBezTo>
                    <a:lnTo>
                      <a:pt x="455390" y="261080"/>
                    </a:lnTo>
                    <a:close/>
                  </a:path>
                </a:pathLst>
              </a:custGeom>
              <a:grpFill/>
              <a:ln w="9525" cap="flat">
                <a:noFill/>
                <a:prstDash val="solid"/>
                <a:miter/>
              </a:ln>
            </p:spPr>
            <p:txBody>
              <a:bodyPr rtlCol="0" anchor="ctr"/>
              <a:lstStyle/>
              <a:p>
                <a:endParaRPr lang="en-US"/>
              </a:p>
            </p:txBody>
          </p:sp>
        </p:grpSp>
      </p:grpSp>
      <p:cxnSp>
        <p:nvCxnSpPr>
          <p:cNvPr id="41" name="Straight Connector 40">
            <a:extLst>
              <a:ext uri="{FF2B5EF4-FFF2-40B4-BE49-F238E27FC236}">
                <a16:creationId xmlns:a16="http://schemas.microsoft.com/office/drawing/2014/main" id="{E7B0A0CF-055A-EFEB-37A2-E3FA1278F234}"/>
              </a:ext>
            </a:extLst>
          </p:cNvPr>
          <p:cNvCxnSpPr>
            <a:cxnSpLocks/>
          </p:cNvCxnSpPr>
          <p:nvPr userDrawn="1"/>
        </p:nvCxnSpPr>
        <p:spPr>
          <a:xfrm>
            <a:off x="713513" y="2218239"/>
            <a:ext cx="8951912"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83E214B-2996-2F72-1486-0FB0FEFCF80B}"/>
              </a:ext>
            </a:extLst>
          </p:cNvPr>
          <p:cNvCxnSpPr>
            <a:cxnSpLocks/>
          </p:cNvCxnSpPr>
          <p:nvPr userDrawn="1"/>
        </p:nvCxnSpPr>
        <p:spPr>
          <a:xfrm>
            <a:off x="672958" y="5685816"/>
            <a:ext cx="8951912"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06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itle+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174967"/>
            <a:ext cx="5892800" cy="5368834"/>
          </a:xfrm>
        </p:spPr>
        <p:txBody>
          <a:bodyPr anchor="t"/>
          <a:lstStyle>
            <a:lvl1pPr>
              <a:lnSpc>
                <a:spcPts val="4000"/>
              </a:lnSpc>
              <a:defRPr sz="3800"/>
            </a:lvl1pPr>
          </a:lstStyle>
          <a:p>
            <a:r>
              <a:rPr lang="en-US"/>
              <a:t>Click to edit Master title style</a:t>
            </a:r>
          </a:p>
        </p:txBody>
      </p:sp>
      <p:sp>
        <p:nvSpPr>
          <p:cNvPr id="5" name="Date Placeholder 4"/>
          <p:cNvSpPr>
            <a:spLocks noGrp="1"/>
          </p:cNvSpPr>
          <p:nvPr>
            <p:ph type="dt" sz="half" idx="10"/>
          </p:nvPr>
        </p:nvSpPr>
        <p:spPr/>
        <p:txBody>
          <a:bodyPr/>
          <a:lstStyle/>
          <a:p>
            <a:fld id="{62846B23-5C69-447D-BB75-A34945D18318}" type="datetime1">
              <a:rPr lang="en-US" smtClean="0"/>
              <a:t>4/14/2026</a:t>
            </a:fld>
            <a:endParaRPr lang="en-US"/>
          </a:p>
        </p:txBody>
      </p:sp>
      <p:sp>
        <p:nvSpPr>
          <p:cNvPr id="7" name="Slide Number Placeholder 6"/>
          <p:cNvSpPr>
            <a:spLocks noGrp="1"/>
          </p:cNvSpPr>
          <p:nvPr>
            <p:ph type="sldNum" sz="quarter" idx="12"/>
          </p:nvPr>
        </p:nvSpPr>
        <p:spPr/>
        <p:txBody>
          <a:bodyPr/>
          <a:lstStyle/>
          <a:p>
            <a:fld id="{69E19ADA-4900-473E-9E7B-3F3A7A58A1C4}" type="slidenum">
              <a:rPr lang="en-US" smtClean="0"/>
              <a:t>‹#›</a:t>
            </a:fld>
            <a:endParaRPr lang="en-US"/>
          </a:p>
        </p:txBody>
      </p:sp>
      <p:sp>
        <p:nvSpPr>
          <p:cNvPr id="8" name="Text Placeholder 7">
            <a:extLst>
              <a:ext uri="{FF2B5EF4-FFF2-40B4-BE49-F238E27FC236}">
                <a16:creationId xmlns:a16="http://schemas.microsoft.com/office/drawing/2014/main" id="{9C7C26D7-0482-B915-6A54-0690596C0C93}"/>
              </a:ext>
            </a:extLst>
          </p:cNvPr>
          <p:cNvSpPr>
            <a:spLocks noGrp="1"/>
          </p:cNvSpPr>
          <p:nvPr>
            <p:ph type="body" sz="quarter" idx="13"/>
          </p:nvPr>
        </p:nvSpPr>
        <p:spPr>
          <a:xfrm>
            <a:off x="8051801" y="2165025"/>
            <a:ext cx="5892799" cy="5368834"/>
          </a:xfrm>
        </p:spPr>
        <p:txBody>
          <a:bodyPr/>
          <a:lstStyle>
            <a:lvl1pPr>
              <a:lnSpc>
                <a:spcPts val="2880"/>
              </a:lnSpc>
              <a:spcBef>
                <a:spcPts val="2400"/>
              </a:spcBef>
              <a:spcAft>
                <a:spcPts val="1200"/>
              </a:spcAft>
              <a:defRPr/>
            </a:lvl1pPr>
            <a:lvl2pPr marL="346075" indent="-333375">
              <a:lnSpc>
                <a:spcPts val="2600"/>
              </a:lnSpc>
              <a:defRPr/>
            </a:lvl2pPr>
            <a:lvl4pPr>
              <a:lnSpc>
                <a:spcPts val="2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7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Metr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2846B23-5C69-447D-BB75-A34945D18318}" type="datetime1">
              <a:rPr lang="en-US" smtClean="0"/>
              <a:t>4/14/2026</a:t>
            </a:fld>
            <a:endParaRPr lang="en-US"/>
          </a:p>
        </p:txBody>
      </p:sp>
      <p:sp>
        <p:nvSpPr>
          <p:cNvPr id="7" name="Slide Number Placeholder 6"/>
          <p:cNvSpPr>
            <a:spLocks noGrp="1"/>
          </p:cNvSpPr>
          <p:nvPr>
            <p:ph type="sldNum" sz="quarter" idx="12"/>
          </p:nvPr>
        </p:nvSpPr>
        <p:spPr/>
        <p:txBody>
          <a:bodyPr/>
          <a:lstStyle/>
          <a:p>
            <a:fld id="{69E19ADA-4900-473E-9E7B-3F3A7A58A1C4}" type="slidenum">
              <a:rPr lang="en-US" smtClean="0"/>
              <a:t>‹#›</a:t>
            </a:fld>
            <a:endParaRPr lang="en-US"/>
          </a:p>
        </p:txBody>
      </p:sp>
      <p:sp>
        <p:nvSpPr>
          <p:cNvPr id="8" name="Text Placeholder 7">
            <a:extLst>
              <a:ext uri="{FF2B5EF4-FFF2-40B4-BE49-F238E27FC236}">
                <a16:creationId xmlns:a16="http://schemas.microsoft.com/office/drawing/2014/main" id="{9C7C26D7-0482-B915-6A54-0690596C0C93}"/>
              </a:ext>
            </a:extLst>
          </p:cNvPr>
          <p:cNvSpPr>
            <a:spLocks noGrp="1"/>
          </p:cNvSpPr>
          <p:nvPr>
            <p:ph type="body" sz="quarter" idx="13"/>
          </p:nvPr>
        </p:nvSpPr>
        <p:spPr>
          <a:xfrm>
            <a:off x="8051801" y="457200"/>
            <a:ext cx="5892799" cy="7099663"/>
          </a:xfrm>
        </p:spPr>
        <p:txBody>
          <a:bodyPr anchor="ctr"/>
          <a:lstStyle>
            <a:lvl1pPr>
              <a:lnSpc>
                <a:spcPts val="2880"/>
              </a:lnSpc>
              <a:spcBef>
                <a:spcPts val="2400"/>
              </a:spcBef>
              <a:spcAft>
                <a:spcPts val="1200"/>
              </a:spcAft>
              <a:defRPr/>
            </a:lvl1pPr>
            <a:lvl2pPr marL="346075" indent="-333375">
              <a:lnSpc>
                <a:spcPts val="2600"/>
              </a:lnSpc>
              <a:spcBef>
                <a:spcPts val="300"/>
              </a:spcBef>
              <a:spcAft>
                <a:spcPts val="300"/>
              </a:spcAft>
              <a:defRPr/>
            </a:lvl2pPr>
            <a:lvl4pPr>
              <a:lnSpc>
                <a:spcPts val="2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6398A6-BDA3-C8DA-DF2B-50DC1948F932}"/>
              </a:ext>
            </a:extLst>
          </p:cNvPr>
          <p:cNvSpPr>
            <a:spLocks noGrp="1"/>
          </p:cNvSpPr>
          <p:nvPr>
            <p:ph type="body" sz="quarter" idx="14"/>
          </p:nvPr>
        </p:nvSpPr>
        <p:spPr>
          <a:xfrm>
            <a:off x="685800" y="457200"/>
            <a:ext cx="5892800" cy="7099663"/>
          </a:xfrm>
        </p:spPr>
        <p:txBody>
          <a:bodyPr anchor="ctr"/>
          <a:lstStyle>
            <a:lvl1pPr>
              <a:lnSpc>
                <a:spcPts val="4000"/>
              </a:lnSpc>
              <a:spcBef>
                <a:spcPts val="0"/>
              </a:spcBef>
              <a:spcAft>
                <a:spcPts val="600"/>
              </a:spcAft>
              <a:defRPr lang="en-US" sz="3800" kern="1200" dirty="0" smtClean="0">
                <a:solidFill>
                  <a:schemeClr val="accent1"/>
                </a:solidFill>
                <a:latin typeface="+mj-lt"/>
                <a:ea typeface="+mj-ea"/>
                <a:cs typeface="+mj-cs"/>
              </a:defRPr>
            </a:lvl1pPr>
            <a:lvl2pPr marL="12700" indent="0">
              <a:lnSpc>
                <a:spcPct val="100000"/>
              </a:lnSpc>
              <a:spcBef>
                <a:spcPts val="0"/>
              </a:spcBef>
              <a:spcAft>
                <a:spcPts val="600"/>
              </a:spcAft>
              <a:buNone/>
              <a:defRPr sz="2700">
                <a:latin typeface="+mn-lt"/>
              </a:defRPr>
            </a:lvl2pPr>
            <a:lvl3pPr marL="176213" indent="-176213">
              <a:defRPr/>
            </a:lvl3pPr>
            <a:lvl4pPr marL="398463" indent="-228600">
              <a:defRPr/>
            </a:lvl4pPr>
            <a:lvl5pPr marL="627063"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8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1D4F5-A19F-4A68-A1EA-D423F9DB95FF}" type="datetime1">
              <a:rPr lang="en-US" smtClean="0"/>
              <a:t>4/14/2026</a:t>
            </a:fld>
            <a:endParaRPr lang="en-US"/>
          </a:p>
        </p:txBody>
      </p:sp>
      <p:sp>
        <p:nvSpPr>
          <p:cNvPr id="6" name="Slide Number Placeholder 5"/>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351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0FEC92-61D8-3899-399C-F721AE94663E}"/>
              </a:ext>
            </a:extLst>
          </p:cNvPr>
          <p:cNvSpPr>
            <a:spLocks noGrp="1"/>
          </p:cNvSpPr>
          <p:nvPr>
            <p:ph type="body" sz="quarter" idx="13"/>
          </p:nvPr>
        </p:nvSpPr>
        <p:spPr>
          <a:xfrm>
            <a:off x="685800" y="404948"/>
            <a:ext cx="13258800" cy="1554481"/>
          </a:xfrm>
        </p:spPr>
        <p:txBody>
          <a:bodyPr/>
          <a:lstStyle>
            <a:lvl1pPr>
              <a:lnSpc>
                <a:spcPts val="4000"/>
              </a:lnSpc>
              <a:defRPr sz="3800"/>
            </a:lvl1pPr>
            <a:lvl2pPr marL="12700" indent="0">
              <a:lnSpc>
                <a:spcPts val="2800"/>
              </a:lnSpc>
              <a:buNone/>
              <a:defRPr/>
            </a:lvl2pPr>
          </a:lstStyle>
          <a:p>
            <a:pPr lvl="0"/>
            <a:r>
              <a:rPr lang="en-US"/>
              <a:t>Click to edit Master text styles</a:t>
            </a:r>
          </a:p>
          <a:p>
            <a:pPr lvl="1"/>
            <a:r>
              <a:rPr lang="en-US"/>
              <a:t>Second level</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1D4F5-A19F-4A68-A1EA-D423F9DB95FF}" type="datetime1">
              <a:rPr lang="en-US" smtClean="0"/>
              <a:t>4/14/2026</a:t>
            </a:fld>
            <a:endParaRPr lang="en-US"/>
          </a:p>
        </p:txBody>
      </p:sp>
      <p:sp>
        <p:nvSpPr>
          <p:cNvPr id="6" name="Slide Number Placeholder 5"/>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321855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2124172"/>
            <a:ext cx="6094412" cy="5419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737FC-BAA6-4FEA-95F9-AB1BC5019B1B}" type="datetime1">
              <a:rPr lang="en-US" smtClean="0"/>
              <a:t>4/14/2026</a:t>
            </a:fld>
            <a:endParaRPr lang="en-US"/>
          </a:p>
        </p:txBody>
      </p:sp>
      <p:sp>
        <p:nvSpPr>
          <p:cNvPr id="6" name="Slide Number Placeholder 5"/>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412953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hart/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2124172"/>
            <a:ext cx="3736675" cy="5419628"/>
          </a:xfrm>
        </p:spPr>
        <p:txBody>
          <a:bodyPr/>
          <a:lstStyle>
            <a:lvl1pPr>
              <a:defRPr>
                <a:solidFill>
                  <a:schemeClr val="tx1"/>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737FC-BAA6-4FEA-95F9-AB1BC5019B1B}" type="datetime1">
              <a:rPr lang="en-US" smtClean="0"/>
              <a:t>4/14/2026</a:t>
            </a:fld>
            <a:endParaRPr lang="en-US"/>
          </a:p>
        </p:txBody>
      </p:sp>
      <p:sp>
        <p:nvSpPr>
          <p:cNvPr id="6" name="Slide Number Placeholder 5"/>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337589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22714"/>
            <a:ext cx="6537960" cy="5421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1" y="2122714"/>
            <a:ext cx="6537959" cy="5421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7AD5C3-9046-47BD-8412-24F45736A83A}" type="datetime1">
              <a:rPr lang="en-US" smtClean="0"/>
              <a:t>4/14/2026</a:t>
            </a:fld>
            <a:endParaRPr lang="en-US"/>
          </a:p>
        </p:txBody>
      </p:sp>
      <p:sp>
        <p:nvSpPr>
          <p:cNvPr id="7" name="Slide Number Placeholder 6"/>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31772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799" y="1656717"/>
            <a:ext cx="6511290" cy="988694"/>
          </a:xfrm>
        </p:spPr>
        <p:txBody>
          <a:bodyPr anchor="t"/>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85800" y="2825750"/>
            <a:ext cx="6511290" cy="4718050"/>
          </a:xfrm>
        </p:spPr>
        <p:txBody>
          <a:bodyPr/>
          <a:lstStyle>
            <a:lvl1pPr>
              <a:spcAft>
                <a:spcPts val="0"/>
              </a:spcAft>
              <a:defRPr>
                <a:solidFill>
                  <a:schemeClr val="tx2"/>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39" y="1656717"/>
            <a:ext cx="6537962" cy="988694"/>
          </a:xfrm>
        </p:spPr>
        <p:txBody>
          <a:bodyPr anchor="t"/>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39" y="2825750"/>
            <a:ext cx="6537961" cy="4718050"/>
          </a:xfrm>
        </p:spPr>
        <p:txBody>
          <a:bodyPr/>
          <a:lstStyle>
            <a:lvl1pPr>
              <a:spcAft>
                <a:spcPts val="0"/>
              </a:spcAft>
              <a:defRPr>
                <a:solidFill>
                  <a:schemeClr val="tx2"/>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A50708-317E-4F1E-93AB-8C84B341B278}" type="datetime1">
              <a:rPr lang="en-US" smtClean="0"/>
              <a:t>4/14/2026</a:t>
            </a:fld>
            <a:endParaRPr lang="en-US"/>
          </a:p>
        </p:txBody>
      </p:sp>
      <p:sp>
        <p:nvSpPr>
          <p:cNvPr id="9" name="Slide Number Placeholder 8"/>
          <p:cNvSpPr>
            <a:spLocks noGrp="1"/>
          </p:cNvSpPr>
          <p:nvPr>
            <p:ph type="sldNum" sz="quarter" idx="12"/>
          </p:nvPr>
        </p:nvSpPr>
        <p:spPr/>
        <p:txBody>
          <a:bodyPr/>
          <a:lstStyle/>
          <a:p>
            <a:fld id="{69E19ADA-4900-473E-9E7B-3F3A7A58A1C4}" type="slidenum">
              <a:rPr lang="en-US" smtClean="0"/>
              <a:t>‹#›</a:t>
            </a:fld>
            <a:endParaRPr lang="en-US"/>
          </a:p>
        </p:txBody>
      </p:sp>
      <p:sp>
        <p:nvSpPr>
          <p:cNvPr id="10" name="Title 9">
            <a:extLst>
              <a:ext uri="{FF2B5EF4-FFF2-40B4-BE49-F238E27FC236}">
                <a16:creationId xmlns:a16="http://schemas.microsoft.com/office/drawing/2014/main" id="{417AD81C-6056-9308-EADC-E9B5799544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8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25A363-E343-43DC-8A1E-AF799D939A50}" type="datetime1">
              <a:rPr lang="en-US" smtClean="0"/>
              <a:t>4/14/2026</a:t>
            </a:fld>
            <a:endParaRPr lang="en-US"/>
          </a:p>
        </p:txBody>
      </p:sp>
      <p:sp>
        <p:nvSpPr>
          <p:cNvPr id="5" name="Slide Number Placeholder 4"/>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317137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A470C-C54C-436C-AD7F-44BF4B66C0E8}" type="datetime1">
              <a:rPr lang="en-US" smtClean="0"/>
              <a:t>4/14/2026</a:t>
            </a:fld>
            <a:endParaRPr lang="en-US"/>
          </a:p>
        </p:txBody>
      </p:sp>
      <p:sp>
        <p:nvSpPr>
          <p:cNvPr id="4" name="Slide Number Placeholder 3"/>
          <p:cNvSpPr>
            <a:spLocks noGrp="1"/>
          </p:cNvSpPr>
          <p:nvPr>
            <p:ph type="sldNum" sz="quarter" idx="12"/>
          </p:nvPr>
        </p:nvSpPr>
        <p:spPr/>
        <p:txBody>
          <a:bodyPr/>
          <a:lstStyle/>
          <a:p>
            <a:fld id="{69E19ADA-4900-473E-9E7B-3F3A7A58A1C4}" type="slidenum">
              <a:rPr lang="en-US" smtClean="0"/>
              <a:t>‹#›</a:t>
            </a:fld>
            <a:endParaRPr lang="en-US"/>
          </a:p>
        </p:txBody>
      </p:sp>
    </p:spTree>
    <p:extLst>
      <p:ext uri="{BB962C8B-B14F-4D97-AF65-F5344CB8AC3E}">
        <p14:creationId xmlns:p14="http://schemas.microsoft.com/office/powerpoint/2010/main" val="262628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5958883"/>
            <a:ext cx="2946400" cy="245976"/>
          </a:xfrm>
        </p:spPr>
        <p:txBody>
          <a:bodyPr/>
          <a:lstStyle>
            <a:lvl1pPr>
              <a:defRPr sz="1500">
                <a:solidFill>
                  <a:schemeClr val="bg1"/>
                </a:solidFill>
              </a:defRPr>
            </a:lvl1pPr>
          </a:lstStyle>
          <a:p>
            <a:fld id="{08FA0AE0-09D2-40C1-B836-6E72942EBCF6}"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grpSp>
        <p:nvGrpSpPr>
          <p:cNvPr id="10" name="Group 9">
            <a:extLst>
              <a:ext uri="{FF2B5EF4-FFF2-40B4-BE49-F238E27FC236}">
                <a16:creationId xmlns:a16="http://schemas.microsoft.com/office/drawing/2014/main" id="{E176CC97-318F-544E-427B-2A0729982C83}"/>
              </a:ext>
            </a:extLst>
          </p:cNvPr>
          <p:cNvGrpSpPr>
            <a:grpSpLocks noChangeAspect="1"/>
          </p:cNvGrpSpPr>
          <p:nvPr userDrawn="1"/>
        </p:nvGrpSpPr>
        <p:grpSpPr>
          <a:xfrm>
            <a:off x="713513" y="1390755"/>
            <a:ext cx="1825231" cy="460634"/>
            <a:chOff x="2685779" y="526868"/>
            <a:chExt cx="9926953" cy="2505265"/>
          </a:xfrm>
          <a:solidFill>
            <a:schemeClr val="bg2"/>
          </a:solidFill>
        </p:grpSpPr>
        <p:grpSp>
          <p:nvGrpSpPr>
            <p:cNvPr id="11" name="Group 10">
              <a:extLst>
                <a:ext uri="{FF2B5EF4-FFF2-40B4-BE49-F238E27FC236}">
                  <a16:creationId xmlns:a16="http://schemas.microsoft.com/office/drawing/2014/main" id="{C56C1425-7CEE-3E56-25EB-513B29658848}"/>
                </a:ext>
              </a:extLst>
            </p:cNvPr>
            <p:cNvGrpSpPr/>
            <p:nvPr/>
          </p:nvGrpSpPr>
          <p:grpSpPr>
            <a:xfrm>
              <a:off x="2685779" y="526868"/>
              <a:ext cx="1816416" cy="2486882"/>
              <a:chOff x="2685779" y="526868"/>
              <a:chExt cx="1816416" cy="2486882"/>
            </a:xfrm>
            <a:grpFill/>
          </p:grpSpPr>
          <p:sp>
            <p:nvSpPr>
              <p:cNvPr id="33" name="Freeform: Shape 32">
                <a:extLst>
                  <a:ext uri="{FF2B5EF4-FFF2-40B4-BE49-F238E27FC236}">
                    <a16:creationId xmlns:a16="http://schemas.microsoft.com/office/drawing/2014/main" id="{8BE6F9A2-2223-2105-070A-9AD03395680E}"/>
                  </a:ext>
                </a:extLst>
              </p:cNvPr>
              <p:cNvSpPr/>
              <p:nvPr/>
            </p:nvSpPr>
            <p:spPr>
              <a:xfrm>
                <a:off x="2967626" y="1288486"/>
                <a:ext cx="1252538" cy="1725264"/>
              </a:xfrm>
              <a:custGeom>
                <a:avLst/>
                <a:gdLst>
                  <a:gd name="connsiteX0" fmla="*/ 584359 w 1252537"/>
                  <a:gd name="connsiteY0" fmla="*/ 611600 h 1725263"/>
                  <a:gd name="connsiteX1" fmla="*/ 584359 w 1252537"/>
                  <a:gd name="connsiteY1" fmla="*/ 274130 h 1725263"/>
                  <a:gd name="connsiteX2" fmla="*/ 489299 w 1252537"/>
                  <a:gd name="connsiteY2" fmla="*/ 274130 h 1725263"/>
                  <a:gd name="connsiteX3" fmla="*/ 447389 w 1252537"/>
                  <a:gd name="connsiteY3" fmla="*/ 315659 h 1725263"/>
                  <a:gd name="connsiteX4" fmla="*/ 405479 w 1252537"/>
                  <a:gd name="connsiteY4" fmla="*/ 274130 h 1725263"/>
                  <a:gd name="connsiteX5" fmla="*/ 404146 w 1252537"/>
                  <a:gd name="connsiteY5" fmla="*/ 274130 h 1725263"/>
                  <a:gd name="connsiteX6" fmla="*/ 362236 w 1252537"/>
                  <a:gd name="connsiteY6" fmla="*/ 232219 h 1725263"/>
                  <a:gd name="connsiteX7" fmla="*/ 404146 w 1252537"/>
                  <a:gd name="connsiteY7" fmla="*/ 190309 h 1725263"/>
                  <a:gd name="connsiteX8" fmla="*/ 405479 w 1252537"/>
                  <a:gd name="connsiteY8" fmla="*/ 190309 h 1725263"/>
                  <a:gd name="connsiteX9" fmla="*/ 447389 w 1252537"/>
                  <a:gd name="connsiteY9" fmla="*/ 148590 h 1725263"/>
                  <a:gd name="connsiteX10" fmla="*/ 489299 w 1252537"/>
                  <a:gd name="connsiteY10" fmla="*/ 190309 h 1725263"/>
                  <a:gd name="connsiteX11" fmla="*/ 584359 w 1252537"/>
                  <a:gd name="connsiteY11" fmla="*/ 190309 h 1725263"/>
                  <a:gd name="connsiteX12" fmla="*/ 584359 w 1252537"/>
                  <a:gd name="connsiteY12" fmla="*/ 127254 h 1725263"/>
                  <a:gd name="connsiteX13" fmla="*/ 542830 w 1252537"/>
                  <a:gd name="connsiteY13" fmla="*/ 85344 h 1725263"/>
                  <a:gd name="connsiteX14" fmla="*/ 584359 w 1252537"/>
                  <a:gd name="connsiteY14" fmla="*/ 43434 h 1725263"/>
                  <a:gd name="connsiteX15" fmla="*/ 584359 w 1252537"/>
                  <a:gd name="connsiteY15" fmla="*/ 41910 h 1725263"/>
                  <a:gd name="connsiteX16" fmla="*/ 626269 w 1252537"/>
                  <a:gd name="connsiteY16" fmla="*/ 0 h 1725263"/>
                  <a:gd name="connsiteX17" fmla="*/ 668179 w 1252537"/>
                  <a:gd name="connsiteY17" fmla="*/ 41910 h 1725263"/>
                  <a:gd name="connsiteX18" fmla="*/ 668179 w 1252537"/>
                  <a:gd name="connsiteY18" fmla="*/ 43434 h 1725263"/>
                  <a:gd name="connsiteX19" fmla="*/ 709708 w 1252537"/>
                  <a:gd name="connsiteY19" fmla="*/ 85344 h 1725263"/>
                  <a:gd name="connsiteX20" fmla="*/ 668179 w 1252537"/>
                  <a:gd name="connsiteY20" fmla="*/ 127254 h 1725263"/>
                  <a:gd name="connsiteX21" fmla="*/ 668179 w 1252537"/>
                  <a:gd name="connsiteY21" fmla="*/ 190309 h 1725263"/>
                  <a:gd name="connsiteX22" fmla="*/ 763429 w 1252537"/>
                  <a:gd name="connsiteY22" fmla="*/ 190309 h 1725263"/>
                  <a:gd name="connsiteX23" fmla="*/ 805339 w 1252537"/>
                  <a:gd name="connsiteY23" fmla="*/ 148590 h 1725263"/>
                  <a:gd name="connsiteX24" fmla="*/ 847249 w 1252537"/>
                  <a:gd name="connsiteY24" fmla="*/ 190309 h 1725263"/>
                  <a:gd name="connsiteX25" fmla="*/ 848582 w 1252537"/>
                  <a:gd name="connsiteY25" fmla="*/ 190309 h 1725263"/>
                  <a:gd name="connsiteX26" fmla="*/ 890492 w 1252537"/>
                  <a:gd name="connsiteY26" fmla="*/ 232219 h 1725263"/>
                  <a:gd name="connsiteX27" fmla="*/ 848582 w 1252537"/>
                  <a:gd name="connsiteY27" fmla="*/ 274130 h 1725263"/>
                  <a:gd name="connsiteX28" fmla="*/ 847249 w 1252537"/>
                  <a:gd name="connsiteY28" fmla="*/ 274130 h 1725263"/>
                  <a:gd name="connsiteX29" fmla="*/ 805339 w 1252537"/>
                  <a:gd name="connsiteY29" fmla="*/ 315659 h 1725263"/>
                  <a:gd name="connsiteX30" fmla="*/ 763429 w 1252537"/>
                  <a:gd name="connsiteY30" fmla="*/ 274130 h 1725263"/>
                  <a:gd name="connsiteX31" fmla="*/ 668179 w 1252537"/>
                  <a:gd name="connsiteY31" fmla="*/ 274130 h 1725263"/>
                  <a:gd name="connsiteX32" fmla="*/ 668179 w 1252537"/>
                  <a:gd name="connsiteY32" fmla="*/ 611600 h 1725263"/>
                  <a:gd name="connsiteX33" fmla="*/ 1252538 w 1252537"/>
                  <a:gd name="connsiteY33" fmla="*/ 1725263 h 1725263"/>
                  <a:gd name="connsiteX34" fmla="*/ 0 w 1252537"/>
                  <a:gd name="connsiteY34" fmla="*/ 1725263 h 1725263"/>
                  <a:gd name="connsiteX35" fmla="*/ 584359 w 1252537"/>
                  <a:gd name="connsiteY35" fmla="*/ 611600 h 172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537" h="1725263">
                    <a:moveTo>
                      <a:pt x="584359" y="611600"/>
                    </a:moveTo>
                    <a:lnTo>
                      <a:pt x="584359" y="274130"/>
                    </a:lnTo>
                    <a:lnTo>
                      <a:pt x="489299" y="274130"/>
                    </a:lnTo>
                    <a:cubicBezTo>
                      <a:pt x="489109" y="296894"/>
                      <a:pt x="470345" y="315659"/>
                      <a:pt x="447389" y="315659"/>
                    </a:cubicBezTo>
                    <a:cubicBezTo>
                      <a:pt x="424434" y="315659"/>
                      <a:pt x="405670" y="296990"/>
                      <a:pt x="405479" y="274130"/>
                    </a:cubicBezTo>
                    <a:lnTo>
                      <a:pt x="404146" y="274130"/>
                    </a:lnTo>
                    <a:cubicBezTo>
                      <a:pt x="380905" y="274130"/>
                      <a:pt x="362236" y="255175"/>
                      <a:pt x="362236" y="232219"/>
                    </a:cubicBezTo>
                    <a:cubicBezTo>
                      <a:pt x="362236" y="209264"/>
                      <a:pt x="380905" y="190309"/>
                      <a:pt x="404146" y="190309"/>
                    </a:cubicBezTo>
                    <a:lnTo>
                      <a:pt x="405479" y="190309"/>
                    </a:lnTo>
                    <a:cubicBezTo>
                      <a:pt x="405670" y="167259"/>
                      <a:pt x="424434" y="148590"/>
                      <a:pt x="447389" y="148590"/>
                    </a:cubicBezTo>
                    <a:cubicBezTo>
                      <a:pt x="470345" y="148590"/>
                      <a:pt x="489109" y="167259"/>
                      <a:pt x="489299" y="190309"/>
                    </a:cubicBezTo>
                    <a:lnTo>
                      <a:pt x="584359" y="190309"/>
                    </a:lnTo>
                    <a:lnTo>
                      <a:pt x="584359" y="127254"/>
                    </a:lnTo>
                    <a:cubicBezTo>
                      <a:pt x="561308" y="127063"/>
                      <a:pt x="542830" y="108299"/>
                      <a:pt x="542830" y="85344"/>
                    </a:cubicBezTo>
                    <a:cubicBezTo>
                      <a:pt x="542830" y="62389"/>
                      <a:pt x="561308" y="43625"/>
                      <a:pt x="584359" y="43434"/>
                    </a:cubicBezTo>
                    <a:lnTo>
                      <a:pt x="584359" y="41910"/>
                    </a:lnTo>
                    <a:cubicBezTo>
                      <a:pt x="584359" y="18859"/>
                      <a:pt x="603314" y="0"/>
                      <a:pt x="626269" y="0"/>
                    </a:cubicBezTo>
                    <a:cubicBezTo>
                      <a:pt x="649224" y="0"/>
                      <a:pt x="668179" y="18955"/>
                      <a:pt x="668179" y="41910"/>
                    </a:cubicBezTo>
                    <a:lnTo>
                      <a:pt x="668179" y="43434"/>
                    </a:lnTo>
                    <a:cubicBezTo>
                      <a:pt x="691229" y="43625"/>
                      <a:pt x="709708" y="62389"/>
                      <a:pt x="709708" y="85344"/>
                    </a:cubicBezTo>
                    <a:cubicBezTo>
                      <a:pt x="709708" y="108299"/>
                      <a:pt x="691229" y="127063"/>
                      <a:pt x="668179" y="127254"/>
                    </a:cubicBezTo>
                    <a:lnTo>
                      <a:pt x="668179" y="190309"/>
                    </a:lnTo>
                    <a:lnTo>
                      <a:pt x="763429" y="190309"/>
                    </a:lnTo>
                    <a:cubicBezTo>
                      <a:pt x="763619" y="167259"/>
                      <a:pt x="782098" y="148590"/>
                      <a:pt x="805339" y="148590"/>
                    </a:cubicBezTo>
                    <a:cubicBezTo>
                      <a:pt x="828580" y="148590"/>
                      <a:pt x="846868" y="167259"/>
                      <a:pt x="847249" y="190309"/>
                    </a:cubicBezTo>
                    <a:lnTo>
                      <a:pt x="848582" y="190309"/>
                    </a:lnTo>
                    <a:cubicBezTo>
                      <a:pt x="871823" y="190309"/>
                      <a:pt x="890492" y="208979"/>
                      <a:pt x="890492" y="232219"/>
                    </a:cubicBezTo>
                    <a:cubicBezTo>
                      <a:pt x="890492" y="255461"/>
                      <a:pt x="871823" y="274130"/>
                      <a:pt x="848582" y="274130"/>
                    </a:cubicBezTo>
                    <a:lnTo>
                      <a:pt x="847249" y="274130"/>
                    </a:lnTo>
                    <a:cubicBezTo>
                      <a:pt x="846773" y="296894"/>
                      <a:pt x="828294" y="315659"/>
                      <a:pt x="805339" y="315659"/>
                    </a:cubicBezTo>
                    <a:cubicBezTo>
                      <a:pt x="782384" y="315659"/>
                      <a:pt x="763619" y="296990"/>
                      <a:pt x="763429" y="274130"/>
                    </a:cubicBezTo>
                    <a:lnTo>
                      <a:pt x="668179" y="274130"/>
                    </a:lnTo>
                    <a:lnTo>
                      <a:pt x="668179" y="611600"/>
                    </a:lnTo>
                    <a:lnTo>
                      <a:pt x="1252538" y="1725263"/>
                    </a:lnTo>
                    <a:lnTo>
                      <a:pt x="0" y="1725263"/>
                    </a:lnTo>
                    <a:lnTo>
                      <a:pt x="584359" y="611600"/>
                    </a:lnTo>
                    <a:close/>
                  </a:path>
                </a:pathLst>
              </a:custGeom>
              <a:solidFill>
                <a:schemeClr val="accent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FD78A2-5817-C549-5031-8632CCE8C7EC}"/>
                  </a:ext>
                </a:extLst>
              </p:cNvPr>
              <p:cNvSpPr/>
              <p:nvPr/>
            </p:nvSpPr>
            <p:spPr>
              <a:xfrm>
                <a:off x="3278138" y="526868"/>
                <a:ext cx="631507" cy="671825"/>
              </a:xfrm>
              <a:custGeom>
                <a:avLst/>
                <a:gdLst>
                  <a:gd name="connsiteX0" fmla="*/ 182690 w 631507"/>
                  <a:gd name="connsiteY0" fmla="*/ 661797 h 671823"/>
                  <a:gd name="connsiteX1" fmla="*/ 202406 w 631507"/>
                  <a:gd name="connsiteY1" fmla="*/ 670941 h 671823"/>
                  <a:gd name="connsiteX2" fmla="*/ 315849 w 631507"/>
                  <a:gd name="connsiteY2" fmla="*/ 651891 h 671823"/>
                  <a:gd name="connsiteX3" fmla="*/ 429292 w 631507"/>
                  <a:gd name="connsiteY3" fmla="*/ 670941 h 671823"/>
                  <a:gd name="connsiteX4" fmla="*/ 449009 w 631507"/>
                  <a:gd name="connsiteY4" fmla="*/ 661797 h 671823"/>
                  <a:gd name="connsiteX5" fmla="*/ 631508 w 631507"/>
                  <a:gd name="connsiteY5" fmla="*/ 160306 h 671823"/>
                  <a:gd name="connsiteX6" fmla="*/ 434340 w 631507"/>
                  <a:gd name="connsiteY6" fmla="*/ 52292 h 671823"/>
                  <a:gd name="connsiteX7" fmla="*/ 315754 w 631507"/>
                  <a:gd name="connsiteY7" fmla="*/ 0 h 671823"/>
                  <a:gd name="connsiteX8" fmla="*/ 197167 w 631507"/>
                  <a:gd name="connsiteY8" fmla="*/ 52292 h 671823"/>
                  <a:gd name="connsiteX9" fmla="*/ 0 w 631507"/>
                  <a:gd name="connsiteY9" fmla="*/ 160306 h 671823"/>
                  <a:gd name="connsiteX10" fmla="*/ 182499 w 631507"/>
                  <a:gd name="connsiteY10" fmla="*/ 661797 h 6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507" h="671823">
                    <a:moveTo>
                      <a:pt x="182690" y="661797"/>
                    </a:moveTo>
                    <a:cubicBezTo>
                      <a:pt x="185642" y="669798"/>
                      <a:pt x="194310" y="673703"/>
                      <a:pt x="202406" y="670941"/>
                    </a:cubicBezTo>
                    <a:cubicBezTo>
                      <a:pt x="238030" y="658749"/>
                      <a:pt x="276130" y="651891"/>
                      <a:pt x="315849" y="651891"/>
                    </a:cubicBezTo>
                    <a:cubicBezTo>
                      <a:pt x="355568" y="651891"/>
                      <a:pt x="393668" y="658749"/>
                      <a:pt x="429292" y="670941"/>
                    </a:cubicBezTo>
                    <a:cubicBezTo>
                      <a:pt x="437388" y="673703"/>
                      <a:pt x="446056" y="669798"/>
                      <a:pt x="449009" y="661797"/>
                    </a:cubicBezTo>
                    <a:lnTo>
                      <a:pt x="631508" y="160306"/>
                    </a:lnTo>
                    <a:cubicBezTo>
                      <a:pt x="569595" y="119253"/>
                      <a:pt x="503777" y="82963"/>
                      <a:pt x="434340" y="52292"/>
                    </a:cubicBezTo>
                    <a:lnTo>
                      <a:pt x="315754" y="0"/>
                    </a:lnTo>
                    <a:lnTo>
                      <a:pt x="197167" y="52292"/>
                    </a:lnTo>
                    <a:cubicBezTo>
                      <a:pt x="127730" y="82963"/>
                      <a:pt x="61913" y="119253"/>
                      <a:pt x="0" y="160306"/>
                    </a:cubicBezTo>
                    <a:lnTo>
                      <a:pt x="182499" y="661797"/>
                    </a:lnTo>
                    <a:close/>
                  </a:path>
                </a:pathLst>
              </a:custGeom>
              <a:solidFill>
                <a:schemeClr val="accent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385C710-15CD-8661-7691-A3FB9A6A9A7D}"/>
                  </a:ext>
                </a:extLst>
              </p:cNvPr>
              <p:cNvSpPr/>
              <p:nvPr/>
            </p:nvSpPr>
            <p:spPr>
              <a:xfrm>
                <a:off x="3906034" y="1298581"/>
                <a:ext cx="596161" cy="515967"/>
              </a:xfrm>
              <a:custGeom>
                <a:avLst/>
                <a:gdLst>
                  <a:gd name="connsiteX0" fmla="*/ 12281 w 596163"/>
                  <a:gd name="connsiteY0" fmla="*/ 413004 h 515969"/>
                  <a:gd name="connsiteX1" fmla="*/ 596164 w 596163"/>
                  <a:gd name="connsiteY1" fmla="*/ 515969 h 515969"/>
                  <a:gd name="connsiteX2" fmla="*/ 596164 w 596163"/>
                  <a:gd name="connsiteY2" fmla="*/ 492062 h 515969"/>
                  <a:gd name="connsiteX3" fmla="*/ 501104 w 596163"/>
                  <a:gd name="connsiteY3" fmla="*/ 0 h 515969"/>
                  <a:gd name="connsiteX4" fmla="*/ 45333 w 596163"/>
                  <a:gd name="connsiteY4" fmla="*/ 263176 h 515969"/>
                  <a:gd name="connsiteX5" fmla="*/ 37808 w 596163"/>
                  <a:gd name="connsiteY5" fmla="*/ 274701 h 515969"/>
                  <a:gd name="connsiteX6" fmla="*/ 2090 w 596163"/>
                  <a:gd name="connsiteY6" fmla="*/ 391954 h 515969"/>
                  <a:gd name="connsiteX7" fmla="*/ 12186 w 596163"/>
                  <a:gd name="connsiteY7" fmla="*/ 41300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63" h="515969">
                    <a:moveTo>
                      <a:pt x="12281" y="413004"/>
                    </a:moveTo>
                    <a:lnTo>
                      <a:pt x="596164" y="515969"/>
                    </a:lnTo>
                    <a:lnTo>
                      <a:pt x="596164" y="492062"/>
                    </a:lnTo>
                    <a:cubicBezTo>
                      <a:pt x="596164" y="320135"/>
                      <a:pt x="562731" y="153734"/>
                      <a:pt x="501104" y="0"/>
                    </a:cubicBezTo>
                    <a:lnTo>
                      <a:pt x="45333" y="263176"/>
                    </a:lnTo>
                    <a:cubicBezTo>
                      <a:pt x="41142" y="265557"/>
                      <a:pt x="38380" y="269843"/>
                      <a:pt x="37808" y="274701"/>
                    </a:cubicBezTo>
                    <a:cubicBezTo>
                      <a:pt x="32855" y="316516"/>
                      <a:pt x="20378" y="356045"/>
                      <a:pt x="2090" y="391954"/>
                    </a:cubicBezTo>
                    <a:cubicBezTo>
                      <a:pt x="-2959" y="401765"/>
                      <a:pt x="1423" y="411099"/>
                      <a:pt x="12186" y="413004"/>
                    </a:cubicBezTo>
                    <a:close/>
                  </a:path>
                </a:pathLst>
              </a:custGeom>
              <a:solidFill>
                <a:schemeClr val="accent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B1A163A-9973-5283-C973-699ECEACAD0A}"/>
                  </a:ext>
                </a:extLst>
              </p:cNvPr>
              <p:cNvSpPr/>
              <p:nvPr/>
            </p:nvSpPr>
            <p:spPr>
              <a:xfrm>
                <a:off x="3816828" y="750704"/>
                <a:ext cx="547446" cy="690376"/>
              </a:xfrm>
              <a:custGeom>
                <a:avLst/>
                <a:gdLst>
                  <a:gd name="connsiteX0" fmla="*/ 5472 w 547444"/>
                  <a:gd name="connsiteY0" fmla="*/ 512255 h 690374"/>
                  <a:gd name="connsiteX1" fmla="*/ 114533 w 547444"/>
                  <a:gd name="connsiteY1" fmla="*/ 679323 h 690374"/>
                  <a:gd name="connsiteX2" fmla="*/ 137774 w 547444"/>
                  <a:gd name="connsiteY2" fmla="*/ 688181 h 690374"/>
                  <a:gd name="connsiteX3" fmla="*/ 547445 w 547444"/>
                  <a:gd name="connsiteY3" fmla="*/ 451676 h 690374"/>
                  <a:gd name="connsiteX4" fmla="*/ 181113 w 547444"/>
                  <a:gd name="connsiteY4" fmla="*/ 0 h 690374"/>
                  <a:gd name="connsiteX5" fmla="*/ 900 w 547444"/>
                  <a:gd name="connsiteY5" fmla="*/ 495205 h 690374"/>
                  <a:gd name="connsiteX6" fmla="*/ 5567 w 547444"/>
                  <a:gd name="connsiteY6" fmla="*/ 512159 h 6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44" h="690374">
                    <a:moveTo>
                      <a:pt x="5472" y="512255"/>
                    </a:moveTo>
                    <a:cubicBezTo>
                      <a:pt x="56526" y="555689"/>
                      <a:pt x="94816" y="613505"/>
                      <a:pt x="114533" y="679323"/>
                    </a:cubicBezTo>
                    <a:cubicBezTo>
                      <a:pt x="117486" y="689039"/>
                      <a:pt x="129011" y="693325"/>
                      <a:pt x="137774" y="688181"/>
                    </a:cubicBezTo>
                    <a:lnTo>
                      <a:pt x="547445" y="451676"/>
                    </a:lnTo>
                    <a:cubicBezTo>
                      <a:pt x="460767" y="276892"/>
                      <a:pt x="335990" y="122206"/>
                      <a:pt x="181113" y="0"/>
                    </a:cubicBezTo>
                    <a:lnTo>
                      <a:pt x="900" y="495205"/>
                    </a:lnTo>
                    <a:cubicBezTo>
                      <a:pt x="-1291" y="501301"/>
                      <a:pt x="614" y="507968"/>
                      <a:pt x="5567" y="512159"/>
                    </a:cubicBezTo>
                    <a:close/>
                  </a:path>
                </a:pathLst>
              </a:custGeom>
              <a:solidFill>
                <a:schemeClr val="accent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B79085C-FEFC-04DE-7A35-EE66570FD3A6}"/>
                  </a:ext>
                </a:extLst>
              </p:cNvPr>
              <p:cNvSpPr/>
              <p:nvPr/>
            </p:nvSpPr>
            <p:spPr>
              <a:xfrm>
                <a:off x="2685779" y="1801854"/>
                <a:ext cx="765166" cy="1211798"/>
              </a:xfrm>
              <a:custGeom>
                <a:avLst/>
                <a:gdLst>
                  <a:gd name="connsiteX0" fmla="*/ 763429 w 765165"/>
                  <a:gd name="connsiteY0" fmla="*/ 68704 h 1211799"/>
                  <a:gd name="connsiteX1" fmla="*/ 756095 w 765165"/>
                  <a:gd name="connsiteY1" fmla="*/ 47463 h 1211799"/>
                  <a:gd name="connsiteX2" fmla="*/ 687038 w 765165"/>
                  <a:gd name="connsiteY2" fmla="*/ 3743 h 1211799"/>
                  <a:gd name="connsiteX3" fmla="*/ 673799 w 765165"/>
                  <a:gd name="connsiteY3" fmla="*/ 219 h 1211799"/>
                  <a:gd name="connsiteX4" fmla="*/ 0 w 765165"/>
                  <a:gd name="connsiteY4" fmla="*/ 118996 h 1211799"/>
                  <a:gd name="connsiteX5" fmla="*/ 0 w 765165"/>
                  <a:gd name="connsiteY5" fmla="*/ 1211799 h 1211799"/>
                  <a:gd name="connsiteX6" fmla="*/ 163544 w 765165"/>
                  <a:gd name="connsiteY6" fmla="*/ 1211799 h 1211799"/>
                  <a:gd name="connsiteX7" fmla="*/ 763429 w 765165"/>
                  <a:gd name="connsiteY7" fmla="*/ 68609 h 121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65" h="1211799">
                    <a:moveTo>
                      <a:pt x="763429" y="68704"/>
                    </a:moveTo>
                    <a:cubicBezTo>
                      <a:pt x="767525" y="60798"/>
                      <a:pt x="764096" y="51273"/>
                      <a:pt x="756095" y="47463"/>
                    </a:cubicBezTo>
                    <a:cubicBezTo>
                      <a:pt x="731330" y="35557"/>
                      <a:pt x="708184" y="20793"/>
                      <a:pt x="687038" y="3743"/>
                    </a:cubicBezTo>
                    <a:cubicBezTo>
                      <a:pt x="683324" y="695"/>
                      <a:pt x="678561" y="-543"/>
                      <a:pt x="673799" y="219"/>
                    </a:cubicBezTo>
                    <a:lnTo>
                      <a:pt x="0" y="118996"/>
                    </a:lnTo>
                    <a:lnTo>
                      <a:pt x="0" y="1211799"/>
                    </a:lnTo>
                    <a:lnTo>
                      <a:pt x="163544" y="1211799"/>
                    </a:lnTo>
                    <a:lnTo>
                      <a:pt x="763429" y="68609"/>
                    </a:lnTo>
                    <a:close/>
                  </a:path>
                </a:pathLst>
              </a:custGeom>
              <a:solidFill>
                <a:schemeClr val="accent1"/>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2C0217-C542-24F0-D98D-251EDFE9F298}"/>
                  </a:ext>
                </a:extLst>
              </p:cNvPr>
              <p:cNvSpPr/>
              <p:nvPr/>
            </p:nvSpPr>
            <p:spPr>
              <a:xfrm>
                <a:off x="2685779" y="1298488"/>
                <a:ext cx="596117" cy="515967"/>
              </a:xfrm>
              <a:custGeom>
                <a:avLst/>
                <a:gdLst>
                  <a:gd name="connsiteX0" fmla="*/ 594074 w 596120"/>
                  <a:gd name="connsiteY0" fmla="*/ 392049 h 515969"/>
                  <a:gd name="connsiteX1" fmla="*/ 558356 w 596120"/>
                  <a:gd name="connsiteY1" fmla="*/ 274701 h 515969"/>
                  <a:gd name="connsiteX2" fmla="*/ 550831 w 596120"/>
                  <a:gd name="connsiteY2" fmla="*/ 263176 h 515969"/>
                  <a:gd name="connsiteX3" fmla="*/ 95059 w 596120"/>
                  <a:gd name="connsiteY3" fmla="*/ 0 h 515969"/>
                  <a:gd name="connsiteX4" fmla="*/ 0 w 596120"/>
                  <a:gd name="connsiteY4" fmla="*/ 492061 h 515969"/>
                  <a:gd name="connsiteX5" fmla="*/ 0 w 596120"/>
                  <a:gd name="connsiteY5" fmla="*/ 515969 h 515969"/>
                  <a:gd name="connsiteX6" fmla="*/ 583883 w 596120"/>
                  <a:gd name="connsiteY6" fmla="*/ 413004 h 515969"/>
                  <a:gd name="connsiteX7" fmla="*/ 594074 w 596120"/>
                  <a:gd name="connsiteY7" fmla="*/ 39195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20" h="515969">
                    <a:moveTo>
                      <a:pt x="594074" y="392049"/>
                    </a:moveTo>
                    <a:cubicBezTo>
                      <a:pt x="575691" y="356045"/>
                      <a:pt x="563309" y="316611"/>
                      <a:pt x="558356" y="274701"/>
                    </a:cubicBezTo>
                    <a:cubicBezTo>
                      <a:pt x="557784" y="269843"/>
                      <a:pt x="555022" y="265557"/>
                      <a:pt x="550831" y="263176"/>
                    </a:cubicBezTo>
                    <a:lnTo>
                      <a:pt x="95059" y="0"/>
                    </a:lnTo>
                    <a:cubicBezTo>
                      <a:pt x="33528" y="153734"/>
                      <a:pt x="0" y="320231"/>
                      <a:pt x="0" y="492061"/>
                    </a:cubicBezTo>
                    <a:lnTo>
                      <a:pt x="0" y="515969"/>
                    </a:lnTo>
                    <a:lnTo>
                      <a:pt x="583883" y="413004"/>
                    </a:lnTo>
                    <a:cubicBezTo>
                      <a:pt x="594741" y="411099"/>
                      <a:pt x="599027" y="401765"/>
                      <a:pt x="594074" y="391954"/>
                    </a:cubicBezTo>
                    <a:close/>
                  </a:path>
                </a:pathLst>
              </a:custGeom>
              <a:solidFill>
                <a:schemeClr val="accent1"/>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1F7150C-26C9-5489-01A2-355DB2CB44B0}"/>
                  </a:ext>
                </a:extLst>
              </p:cNvPr>
              <p:cNvSpPr/>
              <p:nvPr/>
            </p:nvSpPr>
            <p:spPr>
              <a:xfrm>
                <a:off x="3736798" y="1801819"/>
                <a:ext cx="765302" cy="1211930"/>
              </a:xfrm>
              <a:custGeom>
                <a:avLst/>
                <a:gdLst>
                  <a:gd name="connsiteX0" fmla="*/ 91599 w 765302"/>
                  <a:gd name="connsiteY0" fmla="*/ 255 h 1211930"/>
                  <a:gd name="connsiteX1" fmla="*/ 78264 w 765302"/>
                  <a:gd name="connsiteY1" fmla="*/ 3779 h 1211930"/>
                  <a:gd name="connsiteX2" fmla="*/ 9113 w 765302"/>
                  <a:gd name="connsiteY2" fmla="*/ 47595 h 1211930"/>
                  <a:gd name="connsiteX3" fmla="*/ 1779 w 765302"/>
                  <a:gd name="connsiteY3" fmla="*/ 68835 h 1211930"/>
                  <a:gd name="connsiteX4" fmla="*/ 601663 w 765302"/>
                  <a:gd name="connsiteY4" fmla="*/ 1211931 h 1211930"/>
                  <a:gd name="connsiteX5" fmla="*/ 765303 w 765302"/>
                  <a:gd name="connsiteY5" fmla="*/ 1211931 h 1211930"/>
                  <a:gd name="connsiteX6" fmla="*/ 765303 w 765302"/>
                  <a:gd name="connsiteY6" fmla="*/ 119032 h 1211930"/>
                  <a:gd name="connsiteX7" fmla="*/ 91599 w 765302"/>
                  <a:gd name="connsiteY7" fmla="*/ 255 h 121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302" h="1211930">
                    <a:moveTo>
                      <a:pt x="91599" y="255"/>
                    </a:moveTo>
                    <a:cubicBezTo>
                      <a:pt x="86837" y="-602"/>
                      <a:pt x="81979" y="732"/>
                      <a:pt x="78264" y="3779"/>
                    </a:cubicBezTo>
                    <a:cubicBezTo>
                      <a:pt x="57119" y="20924"/>
                      <a:pt x="33878" y="35688"/>
                      <a:pt x="9113" y="47595"/>
                    </a:cubicBezTo>
                    <a:cubicBezTo>
                      <a:pt x="1112" y="51404"/>
                      <a:pt x="-2412" y="60929"/>
                      <a:pt x="1779" y="68835"/>
                    </a:cubicBezTo>
                    <a:lnTo>
                      <a:pt x="601663" y="1211931"/>
                    </a:lnTo>
                    <a:lnTo>
                      <a:pt x="765303" y="1211931"/>
                    </a:lnTo>
                    <a:lnTo>
                      <a:pt x="765303" y="119032"/>
                    </a:lnTo>
                    <a:lnTo>
                      <a:pt x="91599" y="255"/>
                    </a:lnTo>
                    <a:close/>
                  </a:path>
                </a:pathLst>
              </a:custGeom>
              <a:solidFill>
                <a:schemeClr val="accent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EDBEEBD-2B6B-95AD-3839-8CA63D5533FF}"/>
                  </a:ext>
                </a:extLst>
              </p:cNvPr>
              <p:cNvSpPr/>
              <p:nvPr/>
            </p:nvSpPr>
            <p:spPr>
              <a:xfrm>
                <a:off x="2823798" y="750802"/>
                <a:ext cx="547408" cy="690235"/>
              </a:xfrm>
              <a:custGeom>
                <a:avLst/>
                <a:gdLst>
                  <a:gd name="connsiteX0" fmla="*/ 541877 w 547409"/>
                  <a:gd name="connsiteY0" fmla="*/ 512159 h 690237"/>
                  <a:gd name="connsiteX1" fmla="*/ 546449 w 547409"/>
                  <a:gd name="connsiteY1" fmla="*/ 495205 h 690237"/>
                  <a:gd name="connsiteX2" fmla="*/ 366236 w 547409"/>
                  <a:gd name="connsiteY2" fmla="*/ 0 h 690237"/>
                  <a:gd name="connsiteX3" fmla="*/ 0 w 547409"/>
                  <a:gd name="connsiteY3" fmla="*/ 451580 h 690237"/>
                  <a:gd name="connsiteX4" fmla="*/ 409670 w 547409"/>
                  <a:gd name="connsiteY4" fmla="*/ 688086 h 690237"/>
                  <a:gd name="connsiteX5" fmla="*/ 432911 w 547409"/>
                  <a:gd name="connsiteY5" fmla="*/ 679228 h 690237"/>
                  <a:gd name="connsiteX6" fmla="*/ 541973 w 547409"/>
                  <a:gd name="connsiteY6" fmla="*/ 512159 h 6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09" h="690237">
                    <a:moveTo>
                      <a:pt x="541877" y="512159"/>
                    </a:moveTo>
                    <a:cubicBezTo>
                      <a:pt x="546830" y="507968"/>
                      <a:pt x="548735" y="501301"/>
                      <a:pt x="546449" y="495205"/>
                    </a:cubicBezTo>
                    <a:lnTo>
                      <a:pt x="366236" y="0"/>
                    </a:lnTo>
                    <a:cubicBezTo>
                      <a:pt x="211360" y="122111"/>
                      <a:pt x="86678" y="276797"/>
                      <a:pt x="0" y="451580"/>
                    </a:cubicBezTo>
                    <a:lnTo>
                      <a:pt x="409670" y="688086"/>
                    </a:lnTo>
                    <a:cubicBezTo>
                      <a:pt x="418529" y="693134"/>
                      <a:pt x="430054" y="688943"/>
                      <a:pt x="432911" y="679228"/>
                    </a:cubicBezTo>
                    <a:cubicBezTo>
                      <a:pt x="452628" y="613410"/>
                      <a:pt x="490919" y="555593"/>
                      <a:pt x="541973" y="512159"/>
                    </a:cubicBezTo>
                    <a:close/>
                  </a:path>
                </a:pathLst>
              </a:custGeom>
              <a:solidFill>
                <a:schemeClr val="accent1"/>
              </a:solidFill>
              <a:ln w="9525"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602EB3A-59AA-343B-4B55-23C2A8C3DCE1}"/>
                </a:ext>
              </a:extLst>
            </p:cNvPr>
            <p:cNvGrpSpPr/>
            <p:nvPr/>
          </p:nvGrpSpPr>
          <p:grpSpPr>
            <a:xfrm>
              <a:off x="4987685" y="846812"/>
              <a:ext cx="7625047" cy="2185321"/>
              <a:chOff x="4987685" y="846812"/>
              <a:chExt cx="7625047" cy="2185321"/>
            </a:xfrm>
            <a:grpFill/>
          </p:grpSpPr>
          <p:sp>
            <p:nvSpPr>
              <p:cNvPr id="13" name="Freeform: Shape 12">
                <a:extLst>
                  <a:ext uri="{FF2B5EF4-FFF2-40B4-BE49-F238E27FC236}">
                    <a16:creationId xmlns:a16="http://schemas.microsoft.com/office/drawing/2014/main" id="{7CD9F7FC-0E28-41A3-FFEE-01FB1B88F749}"/>
                  </a:ext>
                </a:extLst>
              </p:cNvPr>
              <p:cNvSpPr/>
              <p:nvPr/>
            </p:nvSpPr>
            <p:spPr>
              <a:xfrm>
                <a:off x="4987685" y="914821"/>
                <a:ext cx="1008792" cy="928496"/>
              </a:xfrm>
              <a:custGeom>
                <a:avLst/>
                <a:gdLst>
                  <a:gd name="connsiteX0" fmla="*/ 1008698 w 1008792"/>
                  <a:gd name="connsiteY0" fmla="*/ 909447 h 928496"/>
                  <a:gd name="connsiteX1" fmla="*/ 1008698 w 1008792"/>
                  <a:gd name="connsiteY1" fmla="*/ 928497 h 928496"/>
                  <a:gd name="connsiteX2" fmla="*/ 628078 w 1008792"/>
                  <a:gd name="connsiteY2" fmla="*/ 928497 h 928496"/>
                  <a:gd name="connsiteX3" fmla="*/ 628078 w 1008792"/>
                  <a:gd name="connsiteY3" fmla="*/ 909447 h 928496"/>
                  <a:gd name="connsiteX4" fmla="*/ 698754 w 1008792"/>
                  <a:gd name="connsiteY4" fmla="*/ 793909 h 928496"/>
                  <a:gd name="connsiteX5" fmla="*/ 628078 w 1008792"/>
                  <a:gd name="connsiteY5" fmla="*/ 633508 h 928496"/>
                  <a:gd name="connsiteX6" fmla="*/ 247459 w 1008792"/>
                  <a:gd name="connsiteY6" fmla="*/ 633508 h 928496"/>
                  <a:gd name="connsiteX7" fmla="*/ 178117 w 1008792"/>
                  <a:gd name="connsiteY7" fmla="*/ 793909 h 928496"/>
                  <a:gd name="connsiteX8" fmla="*/ 254222 w 1008792"/>
                  <a:gd name="connsiteY8" fmla="*/ 909447 h 928496"/>
                  <a:gd name="connsiteX9" fmla="*/ 254222 w 1008792"/>
                  <a:gd name="connsiteY9" fmla="*/ 928497 h 928496"/>
                  <a:gd name="connsiteX10" fmla="*/ 0 w 1008792"/>
                  <a:gd name="connsiteY10" fmla="*/ 928497 h 928496"/>
                  <a:gd name="connsiteX11" fmla="*/ 0 w 1008792"/>
                  <a:gd name="connsiteY11" fmla="*/ 909447 h 928496"/>
                  <a:gd name="connsiteX12" fmla="*/ 137350 w 1008792"/>
                  <a:gd name="connsiteY12" fmla="*/ 793909 h 928496"/>
                  <a:gd name="connsiteX13" fmla="*/ 484060 w 1008792"/>
                  <a:gd name="connsiteY13" fmla="*/ 0 h 928496"/>
                  <a:gd name="connsiteX14" fmla="*/ 505777 w 1008792"/>
                  <a:gd name="connsiteY14" fmla="*/ 0 h 928496"/>
                  <a:gd name="connsiteX15" fmla="*/ 864680 w 1008792"/>
                  <a:gd name="connsiteY15" fmla="*/ 793909 h 928496"/>
                  <a:gd name="connsiteX16" fmla="*/ 1008793 w 1008792"/>
                  <a:gd name="connsiteY16" fmla="*/ 909447 h 928496"/>
                  <a:gd name="connsiteX17" fmla="*/ 611696 w 1008792"/>
                  <a:gd name="connsiteY17" fmla="*/ 595408 h 928496"/>
                  <a:gd name="connsiteX18" fmla="*/ 434911 w 1008792"/>
                  <a:gd name="connsiteY18" fmla="*/ 195739 h 928496"/>
                  <a:gd name="connsiteX19" fmla="*/ 263652 w 1008792"/>
                  <a:gd name="connsiteY19" fmla="*/ 595408 h 928496"/>
                  <a:gd name="connsiteX20" fmla="*/ 611696 w 1008792"/>
                  <a:gd name="connsiteY20" fmla="*/ 595408 h 9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8792" h="928496">
                    <a:moveTo>
                      <a:pt x="1008698" y="909447"/>
                    </a:moveTo>
                    <a:lnTo>
                      <a:pt x="1008698" y="928497"/>
                    </a:lnTo>
                    <a:lnTo>
                      <a:pt x="628078" y="928497"/>
                    </a:lnTo>
                    <a:lnTo>
                      <a:pt x="628078" y="909447"/>
                    </a:lnTo>
                    <a:cubicBezTo>
                      <a:pt x="719138" y="901256"/>
                      <a:pt x="735521" y="875443"/>
                      <a:pt x="698754" y="793909"/>
                    </a:cubicBezTo>
                    <a:lnTo>
                      <a:pt x="628078" y="633508"/>
                    </a:lnTo>
                    <a:lnTo>
                      <a:pt x="247459" y="633508"/>
                    </a:lnTo>
                    <a:lnTo>
                      <a:pt x="178117" y="793909"/>
                    </a:lnTo>
                    <a:cubicBezTo>
                      <a:pt x="142780" y="875443"/>
                      <a:pt x="160401" y="901351"/>
                      <a:pt x="254222" y="909447"/>
                    </a:cubicBezTo>
                    <a:lnTo>
                      <a:pt x="254222" y="928497"/>
                    </a:lnTo>
                    <a:lnTo>
                      <a:pt x="0" y="928497"/>
                    </a:lnTo>
                    <a:lnTo>
                      <a:pt x="0" y="909447"/>
                    </a:lnTo>
                    <a:cubicBezTo>
                      <a:pt x="69342" y="901256"/>
                      <a:pt x="102013" y="875443"/>
                      <a:pt x="137350" y="793909"/>
                    </a:cubicBezTo>
                    <a:lnTo>
                      <a:pt x="484060" y="0"/>
                    </a:lnTo>
                    <a:lnTo>
                      <a:pt x="505777" y="0"/>
                    </a:lnTo>
                    <a:lnTo>
                      <a:pt x="864680" y="793909"/>
                    </a:lnTo>
                    <a:cubicBezTo>
                      <a:pt x="901351" y="875443"/>
                      <a:pt x="934022" y="901351"/>
                      <a:pt x="1008793" y="909447"/>
                    </a:cubicBezTo>
                    <a:close/>
                    <a:moveTo>
                      <a:pt x="611696" y="595408"/>
                    </a:moveTo>
                    <a:lnTo>
                      <a:pt x="434911" y="195739"/>
                    </a:lnTo>
                    <a:lnTo>
                      <a:pt x="263652" y="595408"/>
                    </a:lnTo>
                    <a:lnTo>
                      <a:pt x="611696" y="595408"/>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06EBAAD-AEC9-EB9B-46F5-5C053E4DE1C7}"/>
                  </a:ext>
                </a:extLst>
              </p:cNvPr>
              <p:cNvSpPr/>
              <p:nvPr/>
            </p:nvSpPr>
            <p:spPr>
              <a:xfrm>
                <a:off x="6000479" y="1139135"/>
                <a:ext cx="494918" cy="704183"/>
              </a:xfrm>
              <a:custGeom>
                <a:avLst/>
                <a:gdLst>
                  <a:gd name="connsiteX0" fmla="*/ 366998 w 494918"/>
                  <a:gd name="connsiteY0" fmla="*/ 685133 h 704183"/>
                  <a:gd name="connsiteX1" fmla="*/ 366998 w 494918"/>
                  <a:gd name="connsiteY1" fmla="*/ 704183 h 704183"/>
                  <a:gd name="connsiteX2" fmla="*/ 6763 w 494918"/>
                  <a:gd name="connsiteY2" fmla="*/ 704183 h 704183"/>
                  <a:gd name="connsiteX3" fmla="*/ 6763 w 494918"/>
                  <a:gd name="connsiteY3" fmla="*/ 685133 h 704183"/>
                  <a:gd name="connsiteX4" fmla="*/ 100584 w 494918"/>
                  <a:gd name="connsiteY4" fmla="*/ 602170 h 704183"/>
                  <a:gd name="connsiteX5" fmla="*/ 100584 w 494918"/>
                  <a:gd name="connsiteY5" fmla="*/ 153543 h 704183"/>
                  <a:gd name="connsiteX6" fmla="*/ 28575 w 494918"/>
                  <a:gd name="connsiteY6" fmla="*/ 81534 h 704183"/>
                  <a:gd name="connsiteX7" fmla="*/ 0 w 494918"/>
                  <a:gd name="connsiteY7" fmla="*/ 80200 h 704183"/>
                  <a:gd name="connsiteX8" fmla="*/ 0 w 494918"/>
                  <a:gd name="connsiteY8" fmla="*/ 61150 h 704183"/>
                  <a:gd name="connsiteX9" fmla="*/ 220218 w 494918"/>
                  <a:gd name="connsiteY9" fmla="*/ 0 h 704183"/>
                  <a:gd name="connsiteX10" fmla="*/ 239268 w 494918"/>
                  <a:gd name="connsiteY10" fmla="*/ 0 h 704183"/>
                  <a:gd name="connsiteX11" fmla="*/ 239268 w 494918"/>
                  <a:gd name="connsiteY11" fmla="*/ 194405 h 704183"/>
                  <a:gd name="connsiteX12" fmla="*/ 437769 w 494918"/>
                  <a:gd name="connsiteY12" fmla="*/ 0 h 704183"/>
                  <a:gd name="connsiteX13" fmla="*/ 494919 w 494918"/>
                  <a:gd name="connsiteY13" fmla="*/ 12192 h 704183"/>
                  <a:gd name="connsiteX14" fmla="*/ 486728 w 494918"/>
                  <a:gd name="connsiteY14" fmla="*/ 141351 h 704183"/>
                  <a:gd name="connsiteX15" fmla="*/ 407861 w 494918"/>
                  <a:gd name="connsiteY15" fmla="*/ 120967 h 704183"/>
                  <a:gd name="connsiteX16" fmla="*/ 239268 w 494918"/>
                  <a:gd name="connsiteY16" fmla="*/ 236506 h 704183"/>
                  <a:gd name="connsiteX17" fmla="*/ 239268 w 494918"/>
                  <a:gd name="connsiteY17" fmla="*/ 602170 h 704183"/>
                  <a:gd name="connsiteX18" fmla="*/ 367094 w 494918"/>
                  <a:gd name="connsiteY18" fmla="*/ 685133 h 7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918" h="704183">
                    <a:moveTo>
                      <a:pt x="366998" y="685133"/>
                    </a:moveTo>
                    <a:lnTo>
                      <a:pt x="366998" y="704183"/>
                    </a:lnTo>
                    <a:lnTo>
                      <a:pt x="6763" y="704183"/>
                    </a:lnTo>
                    <a:lnTo>
                      <a:pt x="6763" y="685133"/>
                    </a:lnTo>
                    <a:cubicBezTo>
                      <a:pt x="63818" y="674275"/>
                      <a:pt x="100584" y="660654"/>
                      <a:pt x="100584" y="602170"/>
                    </a:cubicBezTo>
                    <a:lnTo>
                      <a:pt x="100584" y="153543"/>
                    </a:lnTo>
                    <a:cubicBezTo>
                      <a:pt x="100584" y="108680"/>
                      <a:pt x="77438" y="85534"/>
                      <a:pt x="28575" y="81534"/>
                    </a:cubicBezTo>
                    <a:lnTo>
                      <a:pt x="0" y="80200"/>
                    </a:lnTo>
                    <a:lnTo>
                      <a:pt x="0" y="61150"/>
                    </a:lnTo>
                    <a:lnTo>
                      <a:pt x="220218" y="0"/>
                    </a:lnTo>
                    <a:lnTo>
                      <a:pt x="239268" y="0"/>
                    </a:lnTo>
                    <a:lnTo>
                      <a:pt x="239268" y="194405"/>
                    </a:lnTo>
                    <a:cubicBezTo>
                      <a:pt x="284131" y="70675"/>
                      <a:pt x="356140" y="0"/>
                      <a:pt x="437769" y="0"/>
                    </a:cubicBezTo>
                    <a:cubicBezTo>
                      <a:pt x="455486" y="0"/>
                      <a:pt x="475869" y="2762"/>
                      <a:pt x="494919" y="12192"/>
                    </a:cubicBezTo>
                    <a:lnTo>
                      <a:pt x="486728" y="141351"/>
                    </a:lnTo>
                    <a:cubicBezTo>
                      <a:pt x="465011" y="126397"/>
                      <a:pt x="437769" y="120967"/>
                      <a:pt x="407861" y="120967"/>
                    </a:cubicBezTo>
                    <a:cubicBezTo>
                      <a:pt x="343948" y="120967"/>
                      <a:pt x="277368" y="160401"/>
                      <a:pt x="239268" y="236506"/>
                    </a:cubicBezTo>
                    <a:lnTo>
                      <a:pt x="239268" y="602170"/>
                    </a:lnTo>
                    <a:cubicBezTo>
                      <a:pt x="239268" y="660654"/>
                      <a:pt x="274606" y="674180"/>
                      <a:pt x="367094" y="685133"/>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46911D1-EA7D-5DD7-A800-446507579F4A}"/>
                  </a:ext>
                </a:extLst>
              </p:cNvPr>
              <p:cNvSpPr/>
              <p:nvPr/>
            </p:nvSpPr>
            <p:spPr>
              <a:xfrm>
                <a:off x="6541498" y="1139135"/>
                <a:ext cx="600932" cy="723328"/>
              </a:xfrm>
              <a:custGeom>
                <a:avLst/>
                <a:gdLst>
                  <a:gd name="connsiteX0" fmla="*/ 0 w 600932"/>
                  <a:gd name="connsiteY0" fmla="*/ 367094 h 723328"/>
                  <a:gd name="connsiteX1" fmla="*/ 331756 w 600932"/>
                  <a:gd name="connsiteY1" fmla="*/ 0 h 723328"/>
                  <a:gd name="connsiteX2" fmla="*/ 581883 w 600932"/>
                  <a:gd name="connsiteY2" fmla="*/ 167259 h 723328"/>
                  <a:gd name="connsiteX3" fmla="*/ 455486 w 600932"/>
                  <a:gd name="connsiteY3" fmla="*/ 205359 h 723328"/>
                  <a:gd name="connsiteX4" fmla="*/ 314135 w 600932"/>
                  <a:gd name="connsiteY4" fmla="*/ 38100 h 723328"/>
                  <a:gd name="connsiteX5" fmla="*/ 137351 w 600932"/>
                  <a:gd name="connsiteY5" fmla="*/ 304609 h 723328"/>
                  <a:gd name="connsiteX6" fmla="*/ 380714 w 600932"/>
                  <a:gd name="connsiteY6" fmla="*/ 611886 h 723328"/>
                  <a:gd name="connsiteX7" fmla="*/ 584645 w 600932"/>
                  <a:gd name="connsiteY7" fmla="*/ 488156 h 723328"/>
                  <a:gd name="connsiteX8" fmla="*/ 600933 w 600932"/>
                  <a:gd name="connsiteY8" fmla="*/ 492252 h 723328"/>
                  <a:gd name="connsiteX9" fmla="*/ 319469 w 600932"/>
                  <a:gd name="connsiteY9" fmla="*/ 723328 h 723328"/>
                  <a:gd name="connsiteX10" fmla="*/ 0 w 600932"/>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932" h="723328">
                    <a:moveTo>
                      <a:pt x="0" y="367094"/>
                    </a:moveTo>
                    <a:cubicBezTo>
                      <a:pt x="0" y="163163"/>
                      <a:pt x="120968" y="0"/>
                      <a:pt x="331756" y="0"/>
                    </a:cubicBezTo>
                    <a:cubicBezTo>
                      <a:pt x="481298" y="0"/>
                      <a:pt x="568262" y="93821"/>
                      <a:pt x="581883" y="167259"/>
                    </a:cubicBezTo>
                    <a:lnTo>
                      <a:pt x="455486" y="205359"/>
                    </a:lnTo>
                    <a:cubicBezTo>
                      <a:pt x="443294" y="125158"/>
                      <a:pt x="401098" y="38100"/>
                      <a:pt x="314135" y="38100"/>
                    </a:cubicBezTo>
                    <a:cubicBezTo>
                      <a:pt x="208121" y="38100"/>
                      <a:pt x="137351" y="154972"/>
                      <a:pt x="137351" y="304609"/>
                    </a:cubicBezTo>
                    <a:cubicBezTo>
                      <a:pt x="137351" y="492252"/>
                      <a:pt x="232505" y="611886"/>
                      <a:pt x="380714" y="611886"/>
                    </a:cubicBezTo>
                    <a:cubicBezTo>
                      <a:pt x="458248" y="611886"/>
                      <a:pt x="537020" y="572453"/>
                      <a:pt x="584645" y="488156"/>
                    </a:cubicBezTo>
                    <a:lnTo>
                      <a:pt x="600933" y="492252"/>
                    </a:lnTo>
                    <a:cubicBezTo>
                      <a:pt x="568262" y="632270"/>
                      <a:pt x="466344" y="723328"/>
                      <a:pt x="319469" y="723328"/>
                    </a:cubicBezTo>
                    <a:cubicBezTo>
                      <a:pt x="122301" y="723328"/>
                      <a:pt x="0" y="565595"/>
                      <a:pt x="0" y="367094"/>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0078-1057-9B4B-7B72-0DFB494D5E06}"/>
                  </a:ext>
                </a:extLst>
              </p:cNvPr>
              <p:cNvSpPr/>
              <p:nvPr/>
            </p:nvSpPr>
            <p:spPr>
              <a:xfrm>
                <a:off x="7194056" y="879483"/>
                <a:ext cx="753237" cy="963929"/>
              </a:xfrm>
              <a:custGeom>
                <a:avLst/>
                <a:gdLst>
                  <a:gd name="connsiteX0" fmla="*/ 413290 w 753237"/>
                  <a:gd name="connsiteY0" fmla="*/ 352044 h 963929"/>
                  <a:gd name="connsiteX1" fmla="*/ 239268 w 753237"/>
                  <a:gd name="connsiteY1" fmla="*/ 448532 h 963929"/>
                  <a:gd name="connsiteX2" fmla="*/ 239268 w 753237"/>
                  <a:gd name="connsiteY2" fmla="*/ 861822 h 963929"/>
                  <a:gd name="connsiteX3" fmla="*/ 323565 w 753237"/>
                  <a:gd name="connsiteY3" fmla="*/ 944785 h 963929"/>
                  <a:gd name="connsiteX4" fmla="*/ 323565 w 753237"/>
                  <a:gd name="connsiteY4" fmla="*/ 963835 h 963929"/>
                  <a:gd name="connsiteX5" fmla="*/ 16288 w 753237"/>
                  <a:gd name="connsiteY5" fmla="*/ 963835 h 963929"/>
                  <a:gd name="connsiteX6" fmla="*/ 16288 w 753237"/>
                  <a:gd name="connsiteY6" fmla="*/ 944785 h 963929"/>
                  <a:gd name="connsiteX7" fmla="*/ 101918 w 753237"/>
                  <a:gd name="connsiteY7" fmla="*/ 861822 h 963929"/>
                  <a:gd name="connsiteX8" fmla="*/ 101918 w 753237"/>
                  <a:gd name="connsiteY8" fmla="*/ 154972 h 963929"/>
                  <a:gd name="connsiteX9" fmla="*/ 29909 w 753237"/>
                  <a:gd name="connsiteY9" fmla="*/ 82963 h 963929"/>
                  <a:gd name="connsiteX10" fmla="*/ 0 w 753237"/>
                  <a:gd name="connsiteY10" fmla="*/ 81629 h 963929"/>
                  <a:gd name="connsiteX11" fmla="*/ 0 w 753237"/>
                  <a:gd name="connsiteY11" fmla="*/ 62579 h 963929"/>
                  <a:gd name="connsiteX12" fmla="*/ 220218 w 753237"/>
                  <a:gd name="connsiteY12" fmla="*/ 0 h 963929"/>
                  <a:gd name="connsiteX13" fmla="*/ 239268 w 753237"/>
                  <a:gd name="connsiteY13" fmla="*/ 0 h 963929"/>
                  <a:gd name="connsiteX14" fmla="*/ 239268 w 753237"/>
                  <a:gd name="connsiteY14" fmla="*/ 411956 h 963929"/>
                  <a:gd name="connsiteX15" fmla="*/ 475869 w 753237"/>
                  <a:gd name="connsiteY15" fmla="*/ 259652 h 963929"/>
                  <a:gd name="connsiteX16" fmla="*/ 668941 w 753237"/>
                  <a:gd name="connsiteY16" fmla="*/ 473107 h 963929"/>
                  <a:gd name="connsiteX17" fmla="*/ 668941 w 753237"/>
                  <a:gd name="connsiteY17" fmla="*/ 861917 h 963929"/>
                  <a:gd name="connsiteX18" fmla="*/ 753237 w 753237"/>
                  <a:gd name="connsiteY18" fmla="*/ 944880 h 963929"/>
                  <a:gd name="connsiteX19" fmla="*/ 753237 w 753237"/>
                  <a:gd name="connsiteY19" fmla="*/ 963930 h 963929"/>
                  <a:gd name="connsiteX20" fmla="*/ 445961 w 753237"/>
                  <a:gd name="connsiteY20" fmla="*/ 963930 h 963929"/>
                  <a:gd name="connsiteX21" fmla="*/ 445961 w 753237"/>
                  <a:gd name="connsiteY21" fmla="*/ 944880 h 963929"/>
                  <a:gd name="connsiteX22" fmla="*/ 530257 w 753237"/>
                  <a:gd name="connsiteY22" fmla="*/ 861917 h 963929"/>
                  <a:gd name="connsiteX23" fmla="*/ 530257 w 753237"/>
                  <a:gd name="connsiteY23" fmla="*/ 481298 h 963929"/>
                  <a:gd name="connsiteX24" fmla="*/ 413385 w 753237"/>
                  <a:gd name="connsiteY24" fmla="*/ 352139 h 9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237" h="963929">
                    <a:moveTo>
                      <a:pt x="413290" y="352044"/>
                    </a:moveTo>
                    <a:cubicBezTo>
                      <a:pt x="352140" y="352044"/>
                      <a:pt x="301847" y="379190"/>
                      <a:pt x="239268" y="448532"/>
                    </a:cubicBezTo>
                    <a:lnTo>
                      <a:pt x="239268" y="861822"/>
                    </a:lnTo>
                    <a:cubicBezTo>
                      <a:pt x="239268" y="920305"/>
                      <a:pt x="274606" y="933831"/>
                      <a:pt x="323565" y="944785"/>
                    </a:cubicBezTo>
                    <a:lnTo>
                      <a:pt x="323565" y="963835"/>
                    </a:lnTo>
                    <a:lnTo>
                      <a:pt x="16288" y="963835"/>
                    </a:lnTo>
                    <a:lnTo>
                      <a:pt x="16288" y="944785"/>
                    </a:lnTo>
                    <a:cubicBezTo>
                      <a:pt x="66580" y="933926"/>
                      <a:pt x="101918" y="920305"/>
                      <a:pt x="101918" y="861822"/>
                    </a:cubicBezTo>
                    <a:lnTo>
                      <a:pt x="101918" y="154972"/>
                    </a:lnTo>
                    <a:cubicBezTo>
                      <a:pt x="101918" y="108776"/>
                      <a:pt x="78772" y="86963"/>
                      <a:pt x="29909" y="82963"/>
                    </a:cubicBezTo>
                    <a:lnTo>
                      <a:pt x="0" y="81629"/>
                    </a:lnTo>
                    <a:lnTo>
                      <a:pt x="0" y="62579"/>
                    </a:lnTo>
                    <a:lnTo>
                      <a:pt x="220218" y="0"/>
                    </a:lnTo>
                    <a:lnTo>
                      <a:pt x="239268" y="0"/>
                    </a:lnTo>
                    <a:lnTo>
                      <a:pt x="239268" y="411956"/>
                    </a:lnTo>
                    <a:cubicBezTo>
                      <a:pt x="311277" y="315468"/>
                      <a:pt x="382048" y="259652"/>
                      <a:pt x="475869" y="259652"/>
                    </a:cubicBezTo>
                    <a:cubicBezTo>
                      <a:pt x="600933" y="259652"/>
                      <a:pt x="668941" y="339852"/>
                      <a:pt x="668941" y="473107"/>
                    </a:cubicBezTo>
                    <a:lnTo>
                      <a:pt x="668941" y="861917"/>
                    </a:lnTo>
                    <a:cubicBezTo>
                      <a:pt x="668941" y="920401"/>
                      <a:pt x="702945" y="933926"/>
                      <a:pt x="753237" y="944880"/>
                    </a:cubicBezTo>
                    <a:lnTo>
                      <a:pt x="753237" y="963930"/>
                    </a:lnTo>
                    <a:lnTo>
                      <a:pt x="445961" y="963930"/>
                    </a:lnTo>
                    <a:lnTo>
                      <a:pt x="445961" y="944880"/>
                    </a:lnTo>
                    <a:cubicBezTo>
                      <a:pt x="496252" y="934022"/>
                      <a:pt x="530257" y="920401"/>
                      <a:pt x="530257" y="861917"/>
                    </a:cubicBezTo>
                    <a:lnTo>
                      <a:pt x="530257" y="481298"/>
                    </a:lnTo>
                    <a:cubicBezTo>
                      <a:pt x="530257" y="401098"/>
                      <a:pt x="486727" y="352139"/>
                      <a:pt x="413385" y="352139"/>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0B96094-7458-806B-4542-4049B3DD01D9}"/>
                  </a:ext>
                </a:extLst>
              </p:cNvPr>
              <p:cNvSpPr/>
              <p:nvPr/>
            </p:nvSpPr>
            <p:spPr>
              <a:xfrm>
                <a:off x="8016445" y="879483"/>
                <a:ext cx="727424" cy="984313"/>
              </a:xfrm>
              <a:custGeom>
                <a:avLst/>
                <a:gdLst>
                  <a:gd name="connsiteX0" fmla="*/ 0 w 727424"/>
                  <a:gd name="connsiteY0" fmla="*/ 644366 h 984313"/>
                  <a:gd name="connsiteX1" fmla="*/ 309943 w 727424"/>
                  <a:gd name="connsiteY1" fmla="*/ 259652 h 984313"/>
                  <a:gd name="connsiteX2" fmla="*/ 488061 w 727424"/>
                  <a:gd name="connsiteY2" fmla="*/ 343948 h 984313"/>
                  <a:gd name="connsiteX3" fmla="*/ 488061 w 727424"/>
                  <a:gd name="connsiteY3" fmla="*/ 154972 h 984313"/>
                  <a:gd name="connsiteX4" fmla="*/ 416052 w 727424"/>
                  <a:gd name="connsiteY4" fmla="*/ 82963 h 984313"/>
                  <a:gd name="connsiteX5" fmla="*/ 387477 w 727424"/>
                  <a:gd name="connsiteY5" fmla="*/ 81629 h 984313"/>
                  <a:gd name="connsiteX6" fmla="*/ 387477 w 727424"/>
                  <a:gd name="connsiteY6" fmla="*/ 62579 h 984313"/>
                  <a:gd name="connsiteX7" fmla="*/ 607695 w 727424"/>
                  <a:gd name="connsiteY7" fmla="*/ 0 h 984313"/>
                  <a:gd name="connsiteX8" fmla="*/ 626745 w 727424"/>
                  <a:gd name="connsiteY8" fmla="*/ 0 h 984313"/>
                  <a:gd name="connsiteX9" fmla="*/ 626745 w 727424"/>
                  <a:gd name="connsiteY9" fmla="*/ 829342 h 984313"/>
                  <a:gd name="connsiteX10" fmla="*/ 698849 w 727424"/>
                  <a:gd name="connsiteY10" fmla="*/ 901351 h 984313"/>
                  <a:gd name="connsiteX11" fmla="*/ 727424 w 727424"/>
                  <a:gd name="connsiteY11" fmla="*/ 902684 h 984313"/>
                  <a:gd name="connsiteX12" fmla="*/ 727424 w 727424"/>
                  <a:gd name="connsiteY12" fmla="*/ 921734 h 984313"/>
                  <a:gd name="connsiteX13" fmla="*/ 512635 w 727424"/>
                  <a:gd name="connsiteY13" fmla="*/ 984313 h 984313"/>
                  <a:gd name="connsiteX14" fmla="*/ 493585 w 727424"/>
                  <a:gd name="connsiteY14" fmla="*/ 984313 h 984313"/>
                  <a:gd name="connsiteX15" fmla="*/ 489489 w 727424"/>
                  <a:gd name="connsiteY15" fmla="*/ 822484 h 984313"/>
                  <a:gd name="connsiteX16" fmla="*/ 277368 w 727424"/>
                  <a:gd name="connsiteY16" fmla="*/ 984313 h 984313"/>
                  <a:gd name="connsiteX17" fmla="*/ 0 w 727424"/>
                  <a:gd name="connsiteY17" fmla="*/ 644462 h 984313"/>
                  <a:gd name="connsiteX18" fmla="*/ 331755 w 727424"/>
                  <a:gd name="connsiteY18" fmla="*/ 897255 h 984313"/>
                  <a:gd name="connsiteX19" fmla="*/ 488061 w 727424"/>
                  <a:gd name="connsiteY19" fmla="*/ 778955 h 984313"/>
                  <a:gd name="connsiteX20" fmla="*/ 488061 w 727424"/>
                  <a:gd name="connsiteY20" fmla="*/ 520637 h 984313"/>
                  <a:gd name="connsiteX21" fmla="*/ 319468 w 727424"/>
                  <a:gd name="connsiteY21" fmla="*/ 307181 h 984313"/>
                  <a:gd name="connsiteX22" fmla="*/ 145446 w 727424"/>
                  <a:gd name="connsiteY22" fmla="*/ 592646 h 984313"/>
                  <a:gd name="connsiteX23" fmla="*/ 331660 w 727424"/>
                  <a:gd name="connsiteY23" fmla="*/ 897160 h 9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424" h="984313">
                    <a:moveTo>
                      <a:pt x="0" y="644366"/>
                    </a:moveTo>
                    <a:cubicBezTo>
                      <a:pt x="0" y="394240"/>
                      <a:pt x="146875" y="259652"/>
                      <a:pt x="309943" y="259652"/>
                    </a:cubicBezTo>
                    <a:cubicBezTo>
                      <a:pt x="387477" y="259652"/>
                      <a:pt x="451295" y="292322"/>
                      <a:pt x="488061" y="343948"/>
                    </a:cubicBezTo>
                    <a:lnTo>
                      <a:pt x="488061" y="154972"/>
                    </a:lnTo>
                    <a:cubicBezTo>
                      <a:pt x="488061" y="107347"/>
                      <a:pt x="463582" y="86963"/>
                      <a:pt x="416052" y="82963"/>
                    </a:cubicBezTo>
                    <a:lnTo>
                      <a:pt x="387477" y="81629"/>
                    </a:lnTo>
                    <a:lnTo>
                      <a:pt x="387477" y="62579"/>
                    </a:lnTo>
                    <a:lnTo>
                      <a:pt x="607695" y="0"/>
                    </a:lnTo>
                    <a:lnTo>
                      <a:pt x="626745" y="0"/>
                    </a:lnTo>
                    <a:lnTo>
                      <a:pt x="626745" y="829342"/>
                    </a:lnTo>
                    <a:cubicBezTo>
                      <a:pt x="626745" y="878300"/>
                      <a:pt x="651224" y="897350"/>
                      <a:pt x="698849" y="901351"/>
                    </a:cubicBezTo>
                    <a:lnTo>
                      <a:pt x="727424" y="902684"/>
                    </a:lnTo>
                    <a:lnTo>
                      <a:pt x="727424" y="921734"/>
                    </a:lnTo>
                    <a:lnTo>
                      <a:pt x="512635" y="984313"/>
                    </a:lnTo>
                    <a:lnTo>
                      <a:pt x="493585" y="984313"/>
                    </a:lnTo>
                    <a:lnTo>
                      <a:pt x="489489" y="822484"/>
                    </a:lnTo>
                    <a:cubicBezTo>
                      <a:pt x="452818" y="921734"/>
                      <a:pt x="368522" y="984313"/>
                      <a:pt x="277368" y="984313"/>
                    </a:cubicBezTo>
                    <a:cubicBezTo>
                      <a:pt x="104680" y="984313"/>
                      <a:pt x="0" y="829342"/>
                      <a:pt x="0" y="644462"/>
                    </a:cubicBezTo>
                    <a:close/>
                    <a:moveTo>
                      <a:pt x="331755" y="897255"/>
                    </a:moveTo>
                    <a:cubicBezTo>
                      <a:pt x="401098" y="897255"/>
                      <a:pt x="463582" y="849630"/>
                      <a:pt x="488061" y="778955"/>
                    </a:cubicBezTo>
                    <a:lnTo>
                      <a:pt x="488061" y="520637"/>
                    </a:lnTo>
                    <a:cubicBezTo>
                      <a:pt x="488061" y="409194"/>
                      <a:pt x="435007" y="307181"/>
                      <a:pt x="319468" y="307181"/>
                    </a:cubicBezTo>
                    <a:cubicBezTo>
                      <a:pt x="218884" y="307181"/>
                      <a:pt x="145446" y="435007"/>
                      <a:pt x="145446" y="592646"/>
                    </a:cubicBezTo>
                    <a:cubicBezTo>
                      <a:pt x="145446" y="738092"/>
                      <a:pt x="199834" y="897160"/>
                      <a:pt x="331660" y="89716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AD4A7A3-13D6-6A6C-CE9D-9C75285E6A3B}"/>
                  </a:ext>
                </a:extLst>
              </p:cNvPr>
              <p:cNvSpPr/>
              <p:nvPr/>
            </p:nvSpPr>
            <p:spPr>
              <a:xfrm>
                <a:off x="8784541" y="846812"/>
                <a:ext cx="323564" cy="996505"/>
              </a:xfrm>
              <a:custGeom>
                <a:avLst/>
                <a:gdLst>
                  <a:gd name="connsiteX0" fmla="*/ 100584 w 323564"/>
                  <a:gd name="connsiteY0" fmla="*/ 894588 h 996505"/>
                  <a:gd name="connsiteX1" fmla="*/ 100584 w 323564"/>
                  <a:gd name="connsiteY1" fmla="*/ 445961 h 996505"/>
                  <a:gd name="connsiteX2" fmla="*/ 28575 w 323564"/>
                  <a:gd name="connsiteY2" fmla="*/ 372523 h 996505"/>
                  <a:gd name="connsiteX3" fmla="*/ 0 w 323564"/>
                  <a:gd name="connsiteY3" fmla="*/ 372523 h 996505"/>
                  <a:gd name="connsiteX4" fmla="*/ 0 w 323564"/>
                  <a:gd name="connsiteY4" fmla="*/ 353473 h 996505"/>
                  <a:gd name="connsiteX5" fmla="*/ 220218 w 323564"/>
                  <a:gd name="connsiteY5" fmla="*/ 290894 h 996505"/>
                  <a:gd name="connsiteX6" fmla="*/ 239268 w 323564"/>
                  <a:gd name="connsiteY6" fmla="*/ 290894 h 996505"/>
                  <a:gd name="connsiteX7" fmla="*/ 239268 w 323564"/>
                  <a:gd name="connsiteY7" fmla="*/ 894493 h 996505"/>
                  <a:gd name="connsiteX8" fmla="*/ 323565 w 323564"/>
                  <a:gd name="connsiteY8" fmla="*/ 977456 h 996505"/>
                  <a:gd name="connsiteX9" fmla="*/ 323565 w 323564"/>
                  <a:gd name="connsiteY9" fmla="*/ 996506 h 996505"/>
                  <a:gd name="connsiteX10" fmla="*/ 16288 w 323564"/>
                  <a:gd name="connsiteY10" fmla="*/ 996506 h 996505"/>
                  <a:gd name="connsiteX11" fmla="*/ 16288 w 323564"/>
                  <a:gd name="connsiteY11" fmla="*/ 977456 h 996505"/>
                  <a:gd name="connsiteX12" fmla="*/ 100584 w 323564"/>
                  <a:gd name="connsiteY12" fmla="*/ 894493 h 996505"/>
                  <a:gd name="connsiteX13" fmla="*/ 168593 w 323564"/>
                  <a:gd name="connsiteY13" fmla="*/ 0 h 996505"/>
                  <a:gd name="connsiteX14" fmla="*/ 263747 w 323564"/>
                  <a:gd name="connsiteY14" fmla="*/ 92488 h 996505"/>
                  <a:gd name="connsiteX15" fmla="*/ 168593 w 323564"/>
                  <a:gd name="connsiteY15" fmla="*/ 186309 h 996505"/>
                  <a:gd name="connsiteX16" fmla="*/ 69342 w 323564"/>
                  <a:gd name="connsiteY16" fmla="*/ 92488 h 996505"/>
                  <a:gd name="connsiteX17" fmla="*/ 168593 w 323564"/>
                  <a:gd name="connsiteY17" fmla="*/ 0 h 9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564" h="996505">
                    <a:moveTo>
                      <a:pt x="100584" y="894588"/>
                    </a:moveTo>
                    <a:lnTo>
                      <a:pt x="100584" y="445961"/>
                    </a:lnTo>
                    <a:cubicBezTo>
                      <a:pt x="100584" y="399764"/>
                      <a:pt x="77438" y="377952"/>
                      <a:pt x="28575" y="372523"/>
                    </a:cubicBezTo>
                    <a:lnTo>
                      <a:pt x="0" y="372523"/>
                    </a:lnTo>
                    <a:lnTo>
                      <a:pt x="0" y="353473"/>
                    </a:lnTo>
                    <a:lnTo>
                      <a:pt x="220218" y="290894"/>
                    </a:lnTo>
                    <a:lnTo>
                      <a:pt x="239268" y="290894"/>
                    </a:lnTo>
                    <a:lnTo>
                      <a:pt x="239268" y="894493"/>
                    </a:lnTo>
                    <a:cubicBezTo>
                      <a:pt x="239268" y="952976"/>
                      <a:pt x="273272" y="966502"/>
                      <a:pt x="323565" y="977456"/>
                    </a:cubicBezTo>
                    <a:lnTo>
                      <a:pt x="323565" y="996506"/>
                    </a:lnTo>
                    <a:lnTo>
                      <a:pt x="16288" y="996506"/>
                    </a:lnTo>
                    <a:lnTo>
                      <a:pt x="16288" y="977456"/>
                    </a:lnTo>
                    <a:cubicBezTo>
                      <a:pt x="66580" y="966597"/>
                      <a:pt x="100584" y="952976"/>
                      <a:pt x="100584" y="894493"/>
                    </a:cubicBezTo>
                    <a:close/>
                    <a:moveTo>
                      <a:pt x="168593" y="0"/>
                    </a:moveTo>
                    <a:cubicBezTo>
                      <a:pt x="222981" y="0"/>
                      <a:pt x="263747" y="40767"/>
                      <a:pt x="263747" y="92488"/>
                    </a:cubicBezTo>
                    <a:cubicBezTo>
                      <a:pt x="263747" y="144209"/>
                      <a:pt x="222981" y="186309"/>
                      <a:pt x="168593" y="186309"/>
                    </a:cubicBezTo>
                    <a:cubicBezTo>
                      <a:pt x="111443" y="186309"/>
                      <a:pt x="69342" y="145542"/>
                      <a:pt x="69342" y="92488"/>
                    </a:cubicBezTo>
                    <a:cubicBezTo>
                      <a:pt x="69342" y="39434"/>
                      <a:pt x="111443" y="0"/>
                      <a:pt x="168593"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8D5C472-4BE3-289A-4765-A3BEE26CDAF4}"/>
                  </a:ext>
                </a:extLst>
              </p:cNvPr>
              <p:cNvSpPr/>
              <p:nvPr/>
            </p:nvSpPr>
            <p:spPr>
              <a:xfrm>
                <a:off x="9197830" y="1139135"/>
                <a:ext cx="659320" cy="723233"/>
              </a:xfrm>
              <a:custGeom>
                <a:avLst/>
                <a:gdLst>
                  <a:gd name="connsiteX0" fmla="*/ 0 w 659320"/>
                  <a:gd name="connsiteY0" fmla="*/ 376619 h 723233"/>
                  <a:gd name="connsiteX1" fmla="*/ 335756 w 659320"/>
                  <a:gd name="connsiteY1" fmla="*/ 0 h 723233"/>
                  <a:gd name="connsiteX2" fmla="*/ 659321 w 659320"/>
                  <a:gd name="connsiteY2" fmla="*/ 348044 h 723233"/>
                  <a:gd name="connsiteX3" fmla="*/ 323565 w 659320"/>
                  <a:gd name="connsiteY3" fmla="*/ 723233 h 723233"/>
                  <a:gd name="connsiteX4" fmla="*/ 0 w 659320"/>
                  <a:gd name="connsiteY4" fmla="*/ 376523 h 723233"/>
                  <a:gd name="connsiteX5" fmla="*/ 348043 w 659320"/>
                  <a:gd name="connsiteY5" fmla="*/ 685133 h 723233"/>
                  <a:gd name="connsiteX6" fmla="*/ 515303 w 659320"/>
                  <a:gd name="connsiteY6" fmla="*/ 406432 h 723233"/>
                  <a:gd name="connsiteX7" fmla="*/ 312706 w 659320"/>
                  <a:gd name="connsiteY7" fmla="*/ 38005 h 723233"/>
                  <a:gd name="connsiteX8" fmla="*/ 145447 w 659320"/>
                  <a:gd name="connsiteY8" fmla="*/ 315373 h 723233"/>
                  <a:gd name="connsiteX9" fmla="*/ 348043 w 659320"/>
                  <a:gd name="connsiteY9" fmla="*/ 685133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9"/>
                    </a:moveTo>
                    <a:cubicBezTo>
                      <a:pt x="0" y="153638"/>
                      <a:pt x="137350" y="0"/>
                      <a:pt x="335756" y="0"/>
                    </a:cubicBezTo>
                    <a:cubicBezTo>
                      <a:pt x="534162" y="0"/>
                      <a:pt x="659321" y="141351"/>
                      <a:pt x="659321" y="348044"/>
                    </a:cubicBezTo>
                    <a:cubicBezTo>
                      <a:pt x="659321" y="571024"/>
                      <a:pt x="521970" y="723233"/>
                      <a:pt x="323565" y="723233"/>
                    </a:cubicBezTo>
                    <a:cubicBezTo>
                      <a:pt x="125159" y="723233"/>
                      <a:pt x="0" y="581882"/>
                      <a:pt x="0" y="376523"/>
                    </a:cubicBezTo>
                    <a:close/>
                    <a:moveTo>
                      <a:pt x="348043" y="685133"/>
                    </a:moveTo>
                    <a:cubicBezTo>
                      <a:pt x="452724" y="685133"/>
                      <a:pt x="515303" y="570928"/>
                      <a:pt x="515303" y="406432"/>
                    </a:cubicBezTo>
                    <a:cubicBezTo>
                      <a:pt x="515303" y="241935"/>
                      <a:pt x="452724" y="38005"/>
                      <a:pt x="312706" y="38005"/>
                    </a:cubicBezTo>
                    <a:cubicBezTo>
                      <a:pt x="208026" y="38005"/>
                      <a:pt x="145447" y="152209"/>
                      <a:pt x="145447" y="315373"/>
                    </a:cubicBezTo>
                    <a:cubicBezTo>
                      <a:pt x="145447" y="486632"/>
                      <a:pt x="206597" y="685133"/>
                      <a:pt x="348043" y="685133"/>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E7F98F1-8837-2CF2-283D-CD04DE1554A4}"/>
                  </a:ext>
                </a:extLst>
              </p:cNvPr>
              <p:cNvSpPr/>
              <p:nvPr/>
            </p:nvSpPr>
            <p:spPr>
              <a:xfrm>
                <a:off x="9960497" y="1139135"/>
                <a:ext cx="601027" cy="723328"/>
              </a:xfrm>
              <a:custGeom>
                <a:avLst/>
                <a:gdLst>
                  <a:gd name="connsiteX0" fmla="*/ 0 w 601027"/>
                  <a:gd name="connsiteY0" fmla="*/ 367094 h 723328"/>
                  <a:gd name="connsiteX1" fmla="*/ 331756 w 601027"/>
                  <a:gd name="connsiteY1" fmla="*/ 0 h 723328"/>
                  <a:gd name="connsiteX2" fmla="*/ 581883 w 601027"/>
                  <a:gd name="connsiteY2" fmla="*/ 167259 h 723328"/>
                  <a:gd name="connsiteX3" fmla="*/ 455486 w 601027"/>
                  <a:gd name="connsiteY3" fmla="*/ 205359 h 723328"/>
                  <a:gd name="connsiteX4" fmla="*/ 314134 w 601027"/>
                  <a:gd name="connsiteY4" fmla="*/ 38100 h 723328"/>
                  <a:gd name="connsiteX5" fmla="*/ 137446 w 601027"/>
                  <a:gd name="connsiteY5" fmla="*/ 304609 h 723328"/>
                  <a:gd name="connsiteX6" fmla="*/ 380809 w 601027"/>
                  <a:gd name="connsiteY6" fmla="*/ 611886 h 723328"/>
                  <a:gd name="connsiteX7" fmla="*/ 584740 w 601027"/>
                  <a:gd name="connsiteY7" fmla="*/ 488156 h 723328"/>
                  <a:gd name="connsiteX8" fmla="*/ 601027 w 601027"/>
                  <a:gd name="connsiteY8" fmla="*/ 492252 h 723328"/>
                  <a:gd name="connsiteX9" fmla="*/ 319659 w 601027"/>
                  <a:gd name="connsiteY9" fmla="*/ 723328 h 723328"/>
                  <a:gd name="connsiteX10" fmla="*/ 191 w 601027"/>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027" h="723328">
                    <a:moveTo>
                      <a:pt x="0" y="367094"/>
                    </a:moveTo>
                    <a:cubicBezTo>
                      <a:pt x="0" y="163163"/>
                      <a:pt x="120968" y="0"/>
                      <a:pt x="331756" y="0"/>
                    </a:cubicBezTo>
                    <a:cubicBezTo>
                      <a:pt x="481299" y="0"/>
                      <a:pt x="568261" y="93821"/>
                      <a:pt x="581883" y="167259"/>
                    </a:cubicBezTo>
                    <a:lnTo>
                      <a:pt x="455486" y="205359"/>
                    </a:lnTo>
                    <a:cubicBezTo>
                      <a:pt x="443199" y="125158"/>
                      <a:pt x="401098" y="38100"/>
                      <a:pt x="314134" y="38100"/>
                    </a:cubicBezTo>
                    <a:cubicBezTo>
                      <a:pt x="208121" y="38100"/>
                      <a:pt x="137446" y="154972"/>
                      <a:pt x="137446" y="304609"/>
                    </a:cubicBezTo>
                    <a:cubicBezTo>
                      <a:pt x="137446" y="492252"/>
                      <a:pt x="232600" y="611886"/>
                      <a:pt x="380809" y="611886"/>
                    </a:cubicBezTo>
                    <a:cubicBezTo>
                      <a:pt x="458343" y="611886"/>
                      <a:pt x="537115" y="572453"/>
                      <a:pt x="584740" y="488156"/>
                    </a:cubicBezTo>
                    <a:lnTo>
                      <a:pt x="601027" y="492252"/>
                    </a:lnTo>
                    <a:cubicBezTo>
                      <a:pt x="568452" y="632270"/>
                      <a:pt x="466439" y="723328"/>
                      <a:pt x="319659" y="723328"/>
                    </a:cubicBezTo>
                    <a:cubicBezTo>
                      <a:pt x="122491" y="723328"/>
                      <a:pt x="191" y="565595"/>
                      <a:pt x="191" y="36709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FEBD00-0105-AD5A-4110-97E80D021BD0}"/>
                  </a:ext>
                </a:extLst>
              </p:cNvPr>
              <p:cNvSpPr/>
              <p:nvPr/>
            </p:nvSpPr>
            <p:spPr>
              <a:xfrm>
                <a:off x="10651060" y="1139135"/>
                <a:ext cx="600837" cy="723138"/>
              </a:xfrm>
              <a:custGeom>
                <a:avLst/>
                <a:gdLst>
                  <a:gd name="connsiteX0" fmla="*/ 0 w 600837"/>
                  <a:gd name="connsiteY0" fmla="*/ 376619 h 723138"/>
                  <a:gd name="connsiteX1" fmla="*/ 330327 w 600837"/>
                  <a:gd name="connsiteY1" fmla="*/ 0 h 723138"/>
                  <a:gd name="connsiteX2" fmla="*/ 599504 w 600837"/>
                  <a:gd name="connsiteY2" fmla="*/ 299085 h 723138"/>
                  <a:gd name="connsiteX3" fmla="*/ 138589 w 600837"/>
                  <a:gd name="connsiteY3" fmla="*/ 299085 h 723138"/>
                  <a:gd name="connsiteX4" fmla="*/ 137255 w 600837"/>
                  <a:gd name="connsiteY4" fmla="*/ 318135 h 723138"/>
                  <a:gd name="connsiteX5" fmla="*/ 388811 w 600837"/>
                  <a:gd name="connsiteY5" fmla="*/ 613124 h 723138"/>
                  <a:gd name="connsiteX6" fmla="*/ 584549 w 600837"/>
                  <a:gd name="connsiteY6" fmla="*/ 500253 h 723138"/>
                  <a:gd name="connsiteX7" fmla="*/ 600837 w 600837"/>
                  <a:gd name="connsiteY7" fmla="*/ 507016 h 723138"/>
                  <a:gd name="connsiteX8" fmla="*/ 319468 w 600837"/>
                  <a:gd name="connsiteY8" fmla="*/ 723138 h 723138"/>
                  <a:gd name="connsiteX9" fmla="*/ 0 w 600837"/>
                  <a:gd name="connsiteY9" fmla="*/ 376428 h 723138"/>
                  <a:gd name="connsiteX10" fmla="*/ 455486 w 600837"/>
                  <a:gd name="connsiteY10" fmla="*/ 260985 h 723138"/>
                  <a:gd name="connsiteX11" fmla="*/ 310039 w 600837"/>
                  <a:gd name="connsiteY11" fmla="*/ 38005 h 723138"/>
                  <a:gd name="connsiteX12" fmla="*/ 141446 w 600837"/>
                  <a:gd name="connsiteY12" fmla="*/ 260985 h 723138"/>
                  <a:gd name="connsiteX13" fmla="*/ 455486 w 600837"/>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7" h="723138">
                    <a:moveTo>
                      <a:pt x="0" y="376619"/>
                    </a:moveTo>
                    <a:cubicBezTo>
                      <a:pt x="0" y="152305"/>
                      <a:pt x="131921" y="0"/>
                      <a:pt x="330327" y="0"/>
                    </a:cubicBezTo>
                    <a:cubicBezTo>
                      <a:pt x="507111" y="0"/>
                      <a:pt x="599504" y="122396"/>
                      <a:pt x="599504" y="299085"/>
                    </a:cubicBezTo>
                    <a:lnTo>
                      <a:pt x="138589" y="299085"/>
                    </a:lnTo>
                    <a:cubicBezTo>
                      <a:pt x="137255" y="305848"/>
                      <a:pt x="137255" y="311277"/>
                      <a:pt x="137255" y="318135"/>
                    </a:cubicBezTo>
                    <a:cubicBezTo>
                      <a:pt x="130493"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486" y="260985"/>
                    </a:moveTo>
                    <a:cubicBezTo>
                      <a:pt x="452724" y="153543"/>
                      <a:pt x="402431" y="38005"/>
                      <a:pt x="310039" y="38005"/>
                    </a:cubicBezTo>
                    <a:cubicBezTo>
                      <a:pt x="217646" y="38005"/>
                      <a:pt x="157734" y="134493"/>
                      <a:pt x="141446" y="260985"/>
                    </a:cubicBezTo>
                    <a:lnTo>
                      <a:pt x="455486" y="260985"/>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F2AB89-5B80-97DB-FF8D-777F21887607}"/>
                  </a:ext>
                </a:extLst>
              </p:cNvPr>
              <p:cNvSpPr/>
              <p:nvPr/>
            </p:nvSpPr>
            <p:spPr>
              <a:xfrm>
                <a:off x="11358005" y="1139230"/>
                <a:ext cx="543889" cy="723233"/>
              </a:xfrm>
              <a:custGeom>
                <a:avLst/>
                <a:gdLst>
                  <a:gd name="connsiteX0" fmla="*/ 0 w 543889"/>
                  <a:gd name="connsiteY0" fmla="*/ 568166 h 723233"/>
                  <a:gd name="connsiteX1" fmla="*/ 111443 w 543889"/>
                  <a:gd name="connsiteY1" fmla="*/ 512445 h 723233"/>
                  <a:gd name="connsiteX2" fmla="*/ 293656 w 543889"/>
                  <a:gd name="connsiteY2" fmla="*/ 685133 h 723233"/>
                  <a:gd name="connsiteX3" fmla="*/ 431006 w 543889"/>
                  <a:gd name="connsiteY3" fmla="*/ 568262 h 723233"/>
                  <a:gd name="connsiteX4" fmla="*/ 25908 w 543889"/>
                  <a:gd name="connsiteY4" fmla="*/ 203930 h 723233"/>
                  <a:gd name="connsiteX5" fmla="*/ 276035 w 543889"/>
                  <a:gd name="connsiteY5" fmla="*/ 0 h 723233"/>
                  <a:gd name="connsiteX6" fmla="*/ 528924 w 543889"/>
                  <a:gd name="connsiteY6" fmla="*/ 135922 h 723233"/>
                  <a:gd name="connsiteX7" fmla="*/ 425578 w 543889"/>
                  <a:gd name="connsiteY7" fmla="*/ 186214 h 723233"/>
                  <a:gd name="connsiteX8" fmla="*/ 262414 w 543889"/>
                  <a:gd name="connsiteY8" fmla="*/ 38005 h 723233"/>
                  <a:gd name="connsiteX9" fmla="*/ 136017 w 543889"/>
                  <a:gd name="connsiteY9" fmla="*/ 145447 h 723233"/>
                  <a:gd name="connsiteX10" fmla="*/ 543878 w 543889"/>
                  <a:gd name="connsiteY10" fmla="*/ 505682 h 723233"/>
                  <a:gd name="connsiteX11" fmla="*/ 284226 w 543889"/>
                  <a:gd name="connsiteY11" fmla="*/ 723233 h 723233"/>
                  <a:gd name="connsiteX12" fmla="*/ 95 w 543889"/>
                  <a:gd name="connsiteY12" fmla="*/ 568262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889" h="723233">
                    <a:moveTo>
                      <a:pt x="0" y="568166"/>
                    </a:moveTo>
                    <a:lnTo>
                      <a:pt x="111443" y="512445"/>
                    </a:lnTo>
                    <a:cubicBezTo>
                      <a:pt x="133160" y="615791"/>
                      <a:pt x="207931" y="685133"/>
                      <a:pt x="293656" y="685133"/>
                    </a:cubicBezTo>
                    <a:cubicBezTo>
                      <a:pt x="373856" y="685133"/>
                      <a:pt x="431006" y="638937"/>
                      <a:pt x="431006" y="568262"/>
                    </a:cubicBezTo>
                    <a:cubicBezTo>
                      <a:pt x="428244" y="364331"/>
                      <a:pt x="28575" y="456819"/>
                      <a:pt x="25908" y="203930"/>
                    </a:cubicBezTo>
                    <a:cubicBezTo>
                      <a:pt x="24575" y="84296"/>
                      <a:pt x="123825" y="0"/>
                      <a:pt x="276035" y="0"/>
                    </a:cubicBezTo>
                    <a:cubicBezTo>
                      <a:pt x="393002" y="0"/>
                      <a:pt x="496253" y="50292"/>
                      <a:pt x="528924" y="135922"/>
                    </a:cubicBezTo>
                    <a:lnTo>
                      <a:pt x="425578" y="186214"/>
                    </a:lnTo>
                    <a:cubicBezTo>
                      <a:pt x="398431" y="97822"/>
                      <a:pt x="334519" y="38005"/>
                      <a:pt x="262414" y="38005"/>
                    </a:cubicBezTo>
                    <a:cubicBezTo>
                      <a:pt x="190310" y="38005"/>
                      <a:pt x="136017" y="81534"/>
                      <a:pt x="136017" y="145447"/>
                    </a:cubicBezTo>
                    <a:cubicBezTo>
                      <a:pt x="136017" y="326231"/>
                      <a:pt x="538449" y="244697"/>
                      <a:pt x="543878" y="505682"/>
                    </a:cubicBezTo>
                    <a:cubicBezTo>
                      <a:pt x="545212" y="634841"/>
                      <a:pt x="435103" y="723233"/>
                      <a:pt x="284226" y="723233"/>
                    </a:cubicBezTo>
                    <a:cubicBezTo>
                      <a:pt x="152400" y="723233"/>
                      <a:pt x="40863" y="657987"/>
                      <a:pt x="95" y="568262"/>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43820E-5351-8619-AEF5-15F9F609BBEA}"/>
                  </a:ext>
                </a:extLst>
              </p:cNvPr>
              <p:cNvSpPr/>
              <p:nvPr/>
            </p:nvSpPr>
            <p:spPr>
              <a:xfrm>
                <a:off x="12011896" y="1139135"/>
                <a:ext cx="600836" cy="723138"/>
              </a:xfrm>
              <a:custGeom>
                <a:avLst/>
                <a:gdLst>
                  <a:gd name="connsiteX0" fmla="*/ 0 w 600836"/>
                  <a:gd name="connsiteY0" fmla="*/ 376619 h 723138"/>
                  <a:gd name="connsiteX1" fmla="*/ 330327 w 600836"/>
                  <a:gd name="connsiteY1" fmla="*/ 0 h 723138"/>
                  <a:gd name="connsiteX2" fmla="*/ 599504 w 600836"/>
                  <a:gd name="connsiteY2" fmla="*/ 299085 h 723138"/>
                  <a:gd name="connsiteX3" fmla="*/ 138589 w 600836"/>
                  <a:gd name="connsiteY3" fmla="*/ 299085 h 723138"/>
                  <a:gd name="connsiteX4" fmla="*/ 137256 w 600836"/>
                  <a:gd name="connsiteY4" fmla="*/ 318135 h 723138"/>
                  <a:gd name="connsiteX5" fmla="*/ 388810 w 600836"/>
                  <a:gd name="connsiteY5" fmla="*/ 613124 h 723138"/>
                  <a:gd name="connsiteX6" fmla="*/ 584549 w 600836"/>
                  <a:gd name="connsiteY6" fmla="*/ 500253 h 723138"/>
                  <a:gd name="connsiteX7" fmla="*/ 600837 w 600836"/>
                  <a:gd name="connsiteY7" fmla="*/ 507016 h 723138"/>
                  <a:gd name="connsiteX8" fmla="*/ 319468 w 600836"/>
                  <a:gd name="connsiteY8" fmla="*/ 723138 h 723138"/>
                  <a:gd name="connsiteX9" fmla="*/ 0 w 600836"/>
                  <a:gd name="connsiteY9" fmla="*/ 376428 h 723138"/>
                  <a:gd name="connsiteX10" fmla="*/ 455391 w 600836"/>
                  <a:gd name="connsiteY10" fmla="*/ 260985 h 723138"/>
                  <a:gd name="connsiteX11" fmla="*/ 309943 w 600836"/>
                  <a:gd name="connsiteY11" fmla="*/ 38005 h 723138"/>
                  <a:gd name="connsiteX12" fmla="*/ 141351 w 600836"/>
                  <a:gd name="connsiteY12" fmla="*/ 260985 h 723138"/>
                  <a:gd name="connsiteX13" fmla="*/ 455391 w 600836"/>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8">
                    <a:moveTo>
                      <a:pt x="0" y="376619"/>
                    </a:moveTo>
                    <a:cubicBezTo>
                      <a:pt x="0" y="152305"/>
                      <a:pt x="131921" y="0"/>
                      <a:pt x="330327" y="0"/>
                    </a:cubicBezTo>
                    <a:cubicBezTo>
                      <a:pt x="507111" y="0"/>
                      <a:pt x="599504" y="122396"/>
                      <a:pt x="599504" y="299085"/>
                    </a:cubicBezTo>
                    <a:lnTo>
                      <a:pt x="138589" y="299085"/>
                    </a:lnTo>
                    <a:cubicBezTo>
                      <a:pt x="137256" y="305848"/>
                      <a:pt x="137256" y="311277"/>
                      <a:pt x="137256" y="318135"/>
                    </a:cubicBezTo>
                    <a:cubicBezTo>
                      <a:pt x="130493" y="503015"/>
                      <a:pt x="235172" y="613124"/>
                      <a:pt x="388810"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391" y="260985"/>
                    </a:moveTo>
                    <a:cubicBezTo>
                      <a:pt x="452628" y="153543"/>
                      <a:pt x="402336" y="38005"/>
                      <a:pt x="309943" y="38005"/>
                    </a:cubicBezTo>
                    <a:cubicBezTo>
                      <a:pt x="217551" y="38005"/>
                      <a:pt x="157639" y="134493"/>
                      <a:pt x="141351" y="260985"/>
                    </a:cubicBezTo>
                    <a:lnTo>
                      <a:pt x="455391" y="260985"/>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2203796-0488-54A9-5F10-9DE7596691C7}"/>
                  </a:ext>
                </a:extLst>
              </p:cNvPr>
              <p:cNvSpPr/>
              <p:nvPr/>
            </p:nvSpPr>
            <p:spPr>
              <a:xfrm>
                <a:off x="5032453" y="2307376"/>
                <a:ext cx="659320" cy="723233"/>
              </a:xfrm>
              <a:custGeom>
                <a:avLst/>
                <a:gdLst>
                  <a:gd name="connsiteX0" fmla="*/ 0 w 659320"/>
                  <a:gd name="connsiteY0" fmla="*/ 376618 h 723233"/>
                  <a:gd name="connsiteX1" fmla="*/ 335756 w 659320"/>
                  <a:gd name="connsiteY1" fmla="*/ 0 h 723233"/>
                  <a:gd name="connsiteX2" fmla="*/ 659321 w 659320"/>
                  <a:gd name="connsiteY2" fmla="*/ 348043 h 723233"/>
                  <a:gd name="connsiteX3" fmla="*/ 323564 w 659320"/>
                  <a:gd name="connsiteY3" fmla="*/ 723233 h 723233"/>
                  <a:gd name="connsiteX4" fmla="*/ 0 w 659320"/>
                  <a:gd name="connsiteY4" fmla="*/ 376523 h 723233"/>
                  <a:gd name="connsiteX5" fmla="*/ 348044 w 659320"/>
                  <a:gd name="connsiteY5" fmla="*/ 685229 h 723233"/>
                  <a:gd name="connsiteX6" fmla="*/ 515303 w 659320"/>
                  <a:gd name="connsiteY6" fmla="*/ 406527 h 723233"/>
                  <a:gd name="connsiteX7" fmla="*/ 312706 w 659320"/>
                  <a:gd name="connsiteY7" fmla="*/ 38100 h 723233"/>
                  <a:gd name="connsiteX8" fmla="*/ 145447 w 659320"/>
                  <a:gd name="connsiteY8" fmla="*/ 315468 h 723233"/>
                  <a:gd name="connsiteX9" fmla="*/ 348044 w 659320"/>
                  <a:gd name="connsiteY9" fmla="*/ 685229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8"/>
                    </a:moveTo>
                    <a:cubicBezTo>
                      <a:pt x="0" y="153638"/>
                      <a:pt x="137351" y="0"/>
                      <a:pt x="335756" y="0"/>
                    </a:cubicBezTo>
                    <a:cubicBezTo>
                      <a:pt x="534162" y="0"/>
                      <a:pt x="659321" y="141351"/>
                      <a:pt x="659321" y="348043"/>
                    </a:cubicBezTo>
                    <a:cubicBezTo>
                      <a:pt x="659321" y="571024"/>
                      <a:pt x="521970" y="723233"/>
                      <a:pt x="323564" y="723233"/>
                    </a:cubicBezTo>
                    <a:cubicBezTo>
                      <a:pt x="125159" y="723233"/>
                      <a:pt x="0" y="581882"/>
                      <a:pt x="0" y="376523"/>
                    </a:cubicBezTo>
                    <a:close/>
                    <a:moveTo>
                      <a:pt x="348044" y="685229"/>
                    </a:moveTo>
                    <a:cubicBezTo>
                      <a:pt x="452723" y="685229"/>
                      <a:pt x="515303" y="571024"/>
                      <a:pt x="515303" y="406527"/>
                    </a:cubicBezTo>
                    <a:cubicBezTo>
                      <a:pt x="515303" y="242030"/>
                      <a:pt x="452723" y="38100"/>
                      <a:pt x="312706" y="38100"/>
                    </a:cubicBezTo>
                    <a:cubicBezTo>
                      <a:pt x="208026" y="38100"/>
                      <a:pt x="145447" y="152305"/>
                      <a:pt x="145447" y="315468"/>
                    </a:cubicBezTo>
                    <a:cubicBezTo>
                      <a:pt x="145447" y="486727"/>
                      <a:pt x="206597" y="685229"/>
                      <a:pt x="348044" y="68522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484CCF0-D3B6-DC72-96D6-51EC8E0BBD42}"/>
                  </a:ext>
                </a:extLst>
              </p:cNvPr>
              <p:cNvSpPr/>
              <p:nvPr/>
            </p:nvSpPr>
            <p:spPr>
              <a:xfrm>
                <a:off x="5782832" y="2027341"/>
                <a:ext cx="558736" cy="984408"/>
              </a:xfrm>
              <a:custGeom>
                <a:avLst/>
                <a:gdLst>
                  <a:gd name="connsiteX0" fmla="*/ 114205 w 558736"/>
                  <a:gd name="connsiteY0" fmla="*/ 882301 h 984408"/>
                  <a:gd name="connsiteX1" fmla="*/ 114205 w 558736"/>
                  <a:gd name="connsiteY1" fmla="*/ 338519 h 984408"/>
                  <a:gd name="connsiteX2" fmla="*/ 0 w 558736"/>
                  <a:gd name="connsiteY2" fmla="*/ 338519 h 984408"/>
                  <a:gd name="connsiteX3" fmla="*/ 0 w 558736"/>
                  <a:gd name="connsiteY3" fmla="*/ 300419 h 984408"/>
                  <a:gd name="connsiteX4" fmla="*/ 114205 w 558736"/>
                  <a:gd name="connsiteY4" fmla="*/ 300419 h 984408"/>
                  <a:gd name="connsiteX5" fmla="*/ 114205 w 558736"/>
                  <a:gd name="connsiteY5" fmla="*/ 255556 h 984408"/>
                  <a:gd name="connsiteX6" fmla="*/ 379286 w 558736"/>
                  <a:gd name="connsiteY6" fmla="*/ 0 h 984408"/>
                  <a:gd name="connsiteX7" fmla="*/ 558737 w 558736"/>
                  <a:gd name="connsiteY7" fmla="*/ 78867 h 984408"/>
                  <a:gd name="connsiteX8" fmla="*/ 451295 w 558736"/>
                  <a:gd name="connsiteY8" fmla="*/ 153638 h 984408"/>
                  <a:gd name="connsiteX9" fmla="*/ 361569 w 558736"/>
                  <a:gd name="connsiteY9" fmla="*/ 38100 h 984408"/>
                  <a:gd name="connsiteX10" fmla="*/ 251460 w 558736"/>
                  <a:gd name="connsiteY10" fmla="*/ 232505 h 984408"/>
                  <a:gd name="connsiteX11" fmla="*/ 251460 w 558736"/>
                  <a:gd name="connsiteY11" fmla="*/ 300514 h 984408"/>
                  <a:gd name="connsiteX12" fmla="*/ 440436 w 558736"/>
                  <a:gd name="connsiteY12" fmla="*/ 300514 h 984408"/>
                  <a:gd name="connsiteX13" fmla="*/ 440436 w 558736"/>
                  <a:gd name="connsiteY13" fmla="*/ 338614 h 984408"/>
                  <a:gd name="connsiteX14" fmla="*/ 251460 w 558736"/>
                  <a:gd name="connsiteY14" fmla="*/ 338614 h 984408"/>
                  <a:gd name="connsiteX15" fmla="*/ 251460 w 558736"/>
                  <a:gd name="connsiteY15" fmla="*/ 882396 h 984408"/>
                  <a:gd name="connsiteX16" fmla="*/ 380619 w 558736"/>
                  <a:gd name="connsiteY16" fmla="*/ 965359 h 984408"/>
                  <a:gd name="connsiteX17" fmla="*/ 380619 w 558736"/>
                  <a:gd name="connsiteY17" fmla="*/ 984409 h 984408"/>
                  <a:gd name="connsiteX18" fmla="*/ 20384 w 558736"/>
                  <a:gd name="connsiteY18" fmla="*/ 984409 h 984408"/>
                  <a:gd name="connsiteX19" fmla="*/ 20384 w 558736"/>
                  <a:gd name="connsiteY19" fmla="*/ 965359 h 984408"/>
                  <a:gd name="connsiteX20" fmla="*/ 114205 w 558736"/>
                  <a:gd name="connsiteY20" fmla="*/ 882396 h 9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8736" h="984408">
                    <a:moveTo>
                      <a:pt x="114205" y="882301"/>
                    </a:moveTo>
                    <a:lnTo>
                      <a:pt x="114205" y="338519"/>
                    </a:lnTo>
                    <a:lnTo>
                      <a:pt x="0" y="338519"/>
                    </a:lnTo>
                    <a:lnTo>
                      <a:pt x="0" y="300419"/>
                    </a:lnTo>
                    <a:lnTo>
                      <a:pt x="114205" y="300419"/>
                    </a:lnTo>
                    <a:lnTo>
                      <a:pt x="114205" y="255556"/>
                    </a:lnTo>
                    <a:cubicBezTo>
                      <a:pt x="114205" y="86963"/>
                      <a:pt x="239268" y="0"/>
                      <a:pt x="379286" y="0"/>
                    </a:cubicBezTo>
                    <a:cubicBezTo>
                      <a:pt x="458153" y="0"/>
                      <a:pt x="530162" y="21717"/>
                      <a:pt x="558737" y="78867"/>
                    </a:cubicBezTo>
                    <a:lnTo>
                      <a:pt x="451295" y="153638"/>
                    </a:lnTo>
                    <a:cubicBezTo>
                      <a:pt x="441770" y="89726"/>
                      <a:pt x="406432" y="38100"/>
                      <a:pt x="361569" y="38100"/>
                    </a:cubicBezTo>
                    <a:cubicBezTo>
                      <a:pt x="285464" y="38100"/>
                      <a:pt x="251460" y="122396"/>
                      <a:pt x="251460" y="232505"/>
                    </a:cubicBezTo>
                    <a:lnTo>
                      <a:pt x="251460" y="300514"/>
                    </a:lnTo>
                    <a:lnTo>
                      <a:pt x="440436" y="300514"/>
                    </a:lnTo>
                    <a:lnTo>
                      <a:pt x="440436" y="338614"/>
                    </a:lnTo>
                    <a:lnTo>
                      <a:pt x="251460" y="338614"/>
                    </a:lnTo>
                    <a:lnTo>
                      <a:pt x="251460" y="882396"/>
                    </a:lnTo>
                    <a:cubicBezTo>
                      <a:pt x="251460" y="940880"/>
                      <a:pt x="288131" y="954500"/>
                      <a:pt x="380619" y="965359"/>
                    </a:cubicBezTo>
                    <a:lnTo>
                      <a:pt x="380619" y="984409"/>
                    </a:lnTo>
                    <a:lnTo>
                      <a:pt x="20384" y="984409"/>
                    </a:lnTo>
                    <a:lnTo>
                      <a:pt x="20384" y="965359"/>
                    </a:lnTo>
                    <a:cubicBezTo>
                      <a:pt x="77438" y="954500"/>
                      <a:pt x="114205" y="940880"/>
                      <a:pt x="114205" y="882396"/>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4DBA827-5CF2-ED14-9BA1-FF2EEB8DFAC3}"/>
                  </a:ext>
                </a:extLst>
              </p:cNvPr>
              <p:cNvSpPr/>
              <p:nvPr/>
            </p:nvSpPr>
            <p:spPr>
              <a:xfrm>
                <a:off x="6617603" y="2083062"/>
                <a:ext cx="685133" cy="948975"/>
              </a:xfrm>
              <a:custGeom>
                <a:avLst/>
                <a:gdLst>
                  <a:gd name="connsiteX0" fmla="*/ 0 w 685133"/>
                  <a:gd name="connsiteY0" fmla="*/ 731425 h 948975"/>
                  <a:gd name="connsiteX1" fmla="*/ 133255 w 685133"/>
                  <a:gd name="connsiteY1" fmla="*/ 693325 h 948975"/>
                  <a:gd name="connsiteX2" fmla="*/ 367093 w 685133"/>
                  <a:gd name="connsiteY2" fmla="*/ 910876 h 948975"/>
                  <a:gd name="connsiteX3" fmla="*/ 545211 w 685133"/>
                  <a:gd name="connsiteY3" fmla="*/ 746379 h 948975"/>
                  <a:gd name="connsiteX4" fmla="*/ 31337 w 685133"/>
                  <a:gd name="connsiteY4" fmla="*/ 251555 h 948975"/>
                  <a:gd name="connsiteX5" fmla="*/ 346710 w 685133"/>
                  <a:gd name="connsiteY5" fmla="*/ 0 h 948975"/>
                  <a:gd name="connsiteX6" fmla="*/ 679799 w 685133"/>
                  <a:gd name="connsiteY6" fmla="*/ 201168 h 948975"/>
                  <a:gd name="connsiteX7" fmla="*/ 546545 w 685133"/>
                  <a:gd name="connsiteY7" fmla="*/ 239268 h 948975"/>
                  <a:gd name="connsiteX8" fmla="*/ 328993 w 685133"/>
                  <a:gd name="connsiteY8" fmla="*/ 38100 h 948975"/>
                  <a:gd name="connsiteX9" fmla="*/ 160401 w 685133"/>
                  <a:gd name="connsiteY9" fmla="*/ 187642 h 948975"/>
                  <a:gd name="connsiteX10" fmla="*/ 685133 w 685133"/>
                  <a:gd name="connsiteY10" fmla="*/ 679799 h 948975"/>
                  <a:gd name="connsiteX11" fmla="*/ 350710 w 685133"/>
                  <a:gd name="connsiteY11" fmla="*/ 948976 h 948975"/>
                  <a:gd name="connsiteX12" fmla="*/ 0 w 685133"/>
                  <a:gd name="connsiteY12" fmla="*/ 731425 h 94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133" h="948975">
                    <a:moveTo>
                      <a:pt x="0" y="731425"/>
                    </a:moveTo>
                    <a:lnTo>
                      <a:pt x="133255" y="693325"/>
                    </a:lnTo>
                    <a:cubicBezTo>
                      <a:pt x="160401" y="822484"/>
                      <a:pt x="254222" y="910876"/>
                      <a:pt x="367093" y="910876"/>
                    </a:cubicBezTo>
                    <a:cubicBezTo>
                      <a:pt x="473107" y="910876"/>
                      <a:pt x="545211" y="842867"/>
                      <a:pt x="545211" y="746379"/>
                    </a:cubicBezTo>
                    <a:cubicBezTo>
                      <a:pt x="545211" y="473107"/>
                      <a:pt x="31337" y="573691"/>
                      <a:pt x="31337" y="251555"/>
                    </a:cubicBezTo>
                    <a:cubicBezTo>
                      <a:pt x="31337" y="102013"/>
                      <a:pt x="155067" y="0"/>
                      <a:pt x="346710" y="0"/>
                    </a:cubicBezTo>
                    <a:cubicBezTo>
                      <a:pt x="505778" y="0"/>
                      <a:pt x="636270" y="73438"/>
                      <a:pt x="679799" y="201168"/>
                    </a:cubicBezTo>
                    <a:lnTo>
                      <a:pt x="546545" y="239268"/>
                    </a:lnTo>
                    <a:cubicBezTo>
                      <a:pt x="516636" y="116872"/>
                      <a:pt x="441865" y="38100"/>
                      <a:pt x="328993" y="38100"/>
                    </a:cubicBezTo>
                    <a:cubicBezTo>
                      <a:pt x="231076" y="38100"/>
                      <a:pt x="160401" y="99250"/>
                      <a:pt x="160401" y="187642"/>
                    </a:cubicBezTo>
                    <a:cubicBezTo>
                      <a:pt x="160401" y="435102"/>
                      <a:pt x="685133" y="350806"/>
                      <a:pt x="685133" y="679799"/>
                    </a:cubicBezTo>
                    <a:cubicBezTo>
                      <a:pt x="685133" y="844296"/>
                      <a:pt x="554641" y="948976"/>
                      <a:pt x="350710" y="948976"/>
                    </a:cubicBezTo>
                    <a:cubicBezTo>
                      <a:pt x="179451" y="948976"/>
                      <a:pt x="38005" y="868775"/>
                      <a:pt x="0" y="73142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1E8C48D-3ABE-9479-84B2-04B54C93BC48}"/>
                  </a:ext>
                </a:extLst>
              </p:cNvPr>
              <p:cNvSpPr/>
              <p:nvPr/>
            </p:nvSpPr>
            <p:spPr>
              <a:xfrm>
                <a:off x="7408750" y="2307376"/>
                <a:ext cx="600836" cy="723137"/>
              </a:xfrm>
              <a:custGeom>
                <a:avLst/>
                <a:gdLst>
                  <a:gd name="connsiteX0" fmla="*/ 0 w 600836"/>
                  <a:gd name="connsiteY0" fmla="*/ 376618 h 723137"/>
                  <a:gd name="connsiteX1" fmla="*/ 330327 w 600836"/>
                  <a:gd name="connsiteY1" fmla="*/ 0 h 723137"/>
                  <a:gd name="connsiteX2" fmla="*/ 599503 w 600836"/>
                  <a:gd name="connsiteY2" fmla="*/ 299085 h 723137"/>
                  <a:gd name="connsiteX3" fmla="*/ 138589 w 600836"/>
                  <a:gd name="connsiteY3" fmla="*/ 299085 h 723137"/>
                  <a:gd name="connsiteX4" fmla="*/ 137255 w 600836"/>
                  <a:gd name="connsiteY4" fmla="*/ 318135 h 723137"/>
                  <a:gd name="connsiteX5" fmla="*/ 388810 w 600836"/>
                  <a:gd name="connsiteY5" fmla="*/ 613124 h 723137"/>
                  <a:gd name="connsiteX6" fmla="*/ 584549 w 600836"/>
                  <a:gd name="connsiteY6" fmla="*/ 500253 h 723137"/>
                  <a:gd name="connsiteX7" fmla="*/ 600837 w 600836"/>
                  <a:gd name="connsiteY7" fmla="*/ 507016 h 723137"/>
                  <a:gd name="connsiteX8" fmla="*/ 319469 w 600836"/>
                  <a:gd name="connsiteY8" fmla="*/ 723138 h 723137"/>
                  <a:gd name="connsiteX9" fmla="*/ 0 w 600836"/>
                  <a:gd name="connsiteY9" fmla="*/ 376428 h 723137"/>
                  <a:gd name="connsiteX10" fmla="*/ 455485 w 600836"/>
                  <a:gd name="connsiteY10" fmla="*/ 261080 h 723137"/>
                  <a:gd name="connsiteX11" fmla="*/ 310039 w 600836"/>
                  <a:gd name="connsiteY11" fmla="*/ 38100 h 723137"/>
                  <a:gd name="connsiteX12" fmla="*/ 141446 w 600836"/>
                  <a:gd name="connsiteY12" fmla="*/ 261080 h 723137"/>
                  <a:gd name="connsiteX13" fmla="*/ 455485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826" y="0"/>
                      <a:pt x="330327" y="0"/>
                    </a:cubicBezTo>
                    <a:cubicBezTo>
                      <a:pt x="507111" y="0"/>
                      <a:pt x="599503" y="122396"/>
                      <a:pt x="599503" y="299085"/>
                    </a:cubicBezTo>
                    <a:lnTo>
                      <a:pt x="138589" y="299085"/>
                    </a:lnTo>
                    <a:cubicBezTo>
                      <a:pt x="137255" y="305848"/>
                      <a:pt x="137255" y="311372"/>
                      <a:pt x="137255" y="318135"/>
                    </a:cubicBezTo>
                    <a:cubicBezTo>
                      <a:pt x="130492" y="503015"/>
                      <a:pt x="235172" y="613124"/>
                      <a:pt x="388810" y="613124"/>
                    </a:cubicBezTo>
                    <a:cubicBezTo>
                      <a:pt x="482632" y="613124"/>
                      <a:pt x="546544" y="561499"/>
                      <a:pt x="584549" y="500253"/>
                    </a:cubicBezTo>
                    <a:lnTo>
                      <a:pt x="600837" y="507016"/>
                    </a:lnTo>
                    <a:cubicBezTo>
                      <a:pt x="570928" y="626650"/>
                      <a:pt x="470344" y="723138"/>
                      <a:pt x="319469" y="723138"/>
                    </a:cubicBezTo>
                    <a:cubicBezTo>
                      <a:pt x="116872" y="723138"/>
                      <a:pt x="0" y="566833"/>
                      <a:pt x="0" y="376428"/>
                    </a:cubicBezTo>
                    <a:close/>
                    <a:moveTo>
                      <a:pt x="455485" y="261080"/>
                    </a:moveTo>
                    <a:cubicBezTo>
                      <a:pt x="452723" y="153638"/>
                      <a:pt x="402431" y="38100"/>
                      <a:pt x="310039" y="38100"/>
                    </a:cubicBezTo>
                    <a:cubicBezTo>
                      <a:pt x="217646" y="38100"/>
                      <a:pt x="157734" y="134588"/>
                      <a:pt x="141446" y="261080"/>
                    </a:cubicBezTo>
                    <a:lnTo>
                      <a:pt x="455485" y="26108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DC91FE5-0F77-928C-92F7-2361CC7002E2}"/>
                  </a:ext>
                </a:extLst>
              </p:cNvPr>
              <p:cNvSpPr/>
              <p:nvPr/>
            </p:nvSpPr>
            <p:spPr>
              <a:xfrm>
                <a:off x="8126554" y="2307376"/>
                <a:ext cx="651224" cy="724566"/>
              </a:xfrm>
              <a:custGeom>
                <a:avLst/>
                <a:gdLst>
                  <a:gd name="connsiteX0" fmla="*/ 0 w 651224"/>
                  <a:gd name="connsiteY0" fmla="*/ 551974 h 724566"/>
                  <a:gd name="connsiteX1" fmla="*/ 316801 w 651224"/>
                  <a:gd name="connsiteY1" fmla="*/ 305943 h 724566"/>
                  <a:gd name="connsiteX2" fmla="*/ 411956 w 651224"/>
                  <a:gd name="connsiteY2" fmla="*/ 286893 h 724566"/>
                  <a:gd name="connsiteX3" fmla="*/ 411956 w 651224"/>
                  <a:gd name="connsiteY3" fmla="*/ 240697 h 724566"/>
                  <a:gd name="connsiteX4" fmla="*/ 263747 w 651224"/>
                  <a:gd name="connsiteY4" fmla="*/ 38100 h 724566"/>
                  <a:gd name="connsiteX5" fmla="*/ 149542 w 651224"/>
                  <a:gd name="connsiteY5" fmla="*/ 243364 h 724566"/>
                  <a:gd name="connsiteX6" fmla="*/ 29908 w 651224"/>
                  <a:gd name="connsiteY6" fmla="*/ 282797 h 724566"/>
                  <a:gd name="connsiteX7" fmla="*/ 289560 w 651224"/>
                  <a:gd name="connsiteY7" fmla="*/ 0 h 724566"/>
                  <a:gd name="connsiteX8" fmla="*/ 550545 w 651224"/>
                  <a:gd name="connsiteY8" fmla="*/ 246031 h 724566"/>
                  <a:gd name="connsiteX9" fmla="*/ 550545 w 651224"/>
                  <a:gd name="connsiteY9" fmla="*/ 569595 h 724566"/>
                  <a:gd name="connsiteX10" fmla="*/ 622649 w 651224"/>
                  <a:gd name="connsiteY10" fmla="*/ 641604 h 724566"/>
                  <a:gd name="connsiteX11" fmla="*/ 651224 w 651224"/>
                  <a:gd name="connsiteY11" fmla="*/ 642938 h 724566"/>
                  <a:gd name="connsiteX12" fmla="*/ 651224 w 651224"/>
                  <a:gd name="connsiteY12" fmla="*/ 661988 h 724566"/>
                  <a:gd name="connsiteX13" fmla="*/ 437769 w 651224"/>
                  <a:gd name="connsiteY13" fmla="*/ 724567 h 724566"/>
                  <a:gd name="connsiteX14" fmla="*/ 418719 w 651224"/>
                  <a:gd name="connsiteY14" fmla="*/ 724567 h 724566"/>
                  <a:gd name="connsiteX15" fmla="*/ 411956 w 651224"/>
                  <a:gd name="connsiteY15" fmla="*/ 545116 h 724566"/>
                  <a:gd name="connsiteX16" fmla="*/ 186309 w 651224"/>
                  <a:gd name="connsiteY16" fmla="*/ 724567 h 724566"/>
                  <a:gd name="connsiteX17" fmla="*/ 95 w 651224"/>
                  <a:gd name="connsiteY17" fmla="*/ 551879 h 724566"/>
                  <a:gd name="connsiteX18" fmla="*/ 256984 w 651224"/>
                  <a:gd name="connsiteY18" fmla="*/ 640366 h 724566"/>
                  <a:gd name="connsiteX19" fmla="*/ 411956 w 651224"/>
                  <a:gd name="connsiteY19" fmla="*/ 459581 h 724566"/>
                  <a:gd name="connsiteX20" fmla="*/ 411956 w 651224"/>
                  <a:gd name="connsiteY20" fmla="*/ 326326 h 724566"/>
                  <a:gd name="connsiteX21" fmla="*/ 322230 w 651224"/>
                  <a:gd name="connsiteY21" fmla="*/ 345376 h 724566"/>
                  <a:gd name="connsiteX22" fmla="*/ 141446 w 651224"/>
                  <a:gd name="connsiteY22" fmla="*/ 518065 h 724566"/>
                  <a:gd name="connsiteX23" fmla="*/ 256984 w 651224"/>
                  <a:gd name="connsiteY23" fmla="*/ 640461 h 7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224" h="724566">
                    <a:moveTo>
                      <a:pt x="0" y="551974"/>
                    </a:moveTo>
                    <a:cubicBezTo>
                      <a:pt x="0" y="414623"/>
                      <a:pt x="95155" y="350806"/>
                      <a:pt x="316801" y="305943"/>
                    </a:cubicBezTo>
                    <a:lnTo>
                      <a:pt x="411956" y="286893"/>
                    </a:lnTo>
                    <a:lnTo>
                      <a:pt x="411956" y="240697"/>
                    </a:lnTo>
                    <a:cubicBezTo>
                      <a:pt x="411956" y="114300"/>
                      <a:pt x="356235" y="38100"/>
                      <a:pt x="263747" y="38100"/>
                    </a:cubicBezTo>
                    <a:cubicBezTo>
                      <a:pt x="154971" y="38100"/>
                      <a:pt x="106013" y="150971"/>
                      <a:pt x="149542" y="243364"/>
                    </a:cubicBezTo>
                    <a:lnTo>
                      <a:pt x="29908" y="282797"/>
                    </a:lnTo>
                    <a:cubicBezTo>
                      <a:pt x="-43529" y="135922"/>
                      <a:pt x="95155" y="0"/>
                      <a:pt x="289560" y="0"/>
                    </a:cubicBezTo>
                    <a:cubicBezTo>
                      <a:pt x="452723" y="0"/>
                      <a:pt x="550545" y="95155"/>
                      <a:pt x="550545" y="246031"/>
                    </a:cubicBezTo>
                    <a:lnTo>
                      <a:pt x="550545" y="569595"/>
                    </a:lnTo>
                    <a:cubicBezTo>
                      <a:pt x="550545" y="618554"/>
                      <a:pt x="575024" y="637604"/>
                      <a:pt x="622649" y="641604"/>
                    </a:cubicBezTo>
                    <a:lnTo>
                      <a:pt x="651224" y="642938"/>
                    </a:lnTo>
                    <a:lnTo>
                      <a:pt x="651224" y="661988"/>
                    </a:lnTo>
                    <a:lnTo>
                      <a:pt x="437769" y="724567"/>
                    </a:lnTo>
                    <a:lnTo>
                      <a:pt x="418719" y="724567"/>
                    </a:lnTo>
                    <a:lnTo>
                      <a:pt x="411956" y="545116"/>
                    </a:lnTo>
                    <a:cubicBezTo>
                      <a:pt x="390239" y="651129"/>
                      <a:pt x="289560" y="724567"/>
                      <a:pt x="186309" y="724567"/>
                    </a:cubicBezTo>
                    <a:cubicBezTo>
                      <a:pt x="76200" y="724567"/>
                      <a:pt x="95" y="652558"/>
                      <a:pt x="95" y="551879"/>
                    </a:cubicBezTo>
                    <a:close/>
                    <a:moveTo>
                      <a:pt x="256984" y="640366"/>
                    </a:moveTo>
                    <a:cubicBezTo>
                      <a:pt x="323564" y="640366"/>
                      <a:pt x="411956" y="566928"/>
                      <a:pt x="411956" y="459581"/>
                    </a:cubicBezTo>
                    <a:lnTo>
                      <a:pt x="411956" y="326326"/>
                    </a:lnTo>
                    <a:lnTo>
                      <a:pt x="322230" y="345376"/>
                    </a:lnTo>
                    <a:cubicBezTo>
                      <a:pt x="201263" y="369856"/>
                      <a:pt x="141446" y="425577"/>
                      <a:pt x="141446" y="518065"/>
                    </a:cubicBezTo>
                    <a:cubicBezTo>
                      <a:pt x="141446" y="588740"/>
                      <a:pt x="189071" y="640461"/>
                      <a:pt x="256984" y="640461"/>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5C5EF4-2A3B-3A57-4CFA-B4E677EBE96E}"/>
                  </a:ext>
                </a:extLst>
              </p:cNvPr>
              <p:cNvSpPr/>
              <p:nvPr/>
            </p:nvSpPr>
            <p:spPr>
              <a:xfrm>
                <a:off x="8818545" y="2172883"/>
                <a:ext cx="417290" cy="859250"/>
              </a:xfrm>
              <a:custGeom>
                <a:avLst/>
                <a:gdLst>
                  <a:gd name="connsiteX0" fmla="*/ 213456 w 417290"/>
                  <a:gd name="connsiteY0" fmla="*/ 154876 h 859250"/>
                  <a:gd name="connsiteX1" fmla="*/ 413290 w 417290"/>
                  <a:gd name="connsiteY1" fmla="*/ 154876 h 859250"/>
                  <a:gd name="connsiteX2" fmla="*/ 413290 w 417290"/>
                  <a:gd name="connsiteY2" fmla="*/ 192976 h 859250"/>
                  <a:gd name="connsiteX3" fmla="*/ 213456 w 417290"/>
                  <a:gd name="connsiteY3" fmla="*/ 192976 h 859250"/>
                  <a:gd name="connsiteX4" fmla="*/ 213456 w 417290"/>
                  <a:gd name="connsiteY4" fmla="*/ 664750 h 859250"/>
                  <a:gd name="connsiteX5" fmla="*/ 319469 w 417290"/>
                  <a:gd name="connsiteY5" fmla="*/ 788480 h 859250"/>
                  <a:gd name="connsiteX6" fmla="*/ 406432 w 417290"/>
                  <a:gd name="connsiteY6" fmla="*/ 753142 h 859250"/>
                  <a:gd name="connsiteX7" fmla="*/ 417290 w 417290"/>
                  <a:gd name="connsiteY7" fmla="*/ 761333 h 859250"/>
                  <a:gd name="connsiteX8" fmla="*/ 246031 w 417290"/>
                  <a:gd name="connsiteY8" fmla="*/ 859250 h 859250"/>
                  <a:gd name="connsiteX9" fmla="*/ 74772 w 417290"/>
                  <a:gd name="connsiteY9" fmla="*/ 670274 h 859250"/>
                  <a:gd name="connsiteX10" fmla="*/ 74772 w 417290"/>
                  <a:gd name="connsiteY10" fmla="*/ 193072 h 859250"/>
                  <a:gd name="connsiteX11" fmla="*/ 0 w 417290"/>
                  <a:gd name="connsiteY11" fmla="*/ 193072 h 859250"/>
                  <a:gd name="connsiteX12" fmla="*/ 0 w 417290"/>
                  <a:gd name="connsiteY12" fmla="*/ 174022 h 859250"/>
                  <a:gd name="connsiteX13" fmla="*/ 194406 w 417290"/>
                  <a:gd name="connsiteY13" fmla="*/ 0 h 859250"/>
                  <a:gd name="connsiteX14" fmla="*/ 213456 w 417290"/>
                  <a:gd name="connsiteY14" fmla="*/ 0 h 859250"/>
                  <a:gd name="connsiteX15" fmla="*/ 213456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6" y="154876"/>
                    </a:moveTo>
                    <a:lnTo>
                      <a:pt x="413290" y="154876"/>
                    </a:lnTo>
                    <a:lnTo>
                      <a:pt x="413290" y="192976"/>
                    </a:lnTo>
                    <a:lnTo>
                      <a:pt x="213456" y="192976"/>
                    </a:lnTo>
                    <a:lnTo>
                      <a:pt x="213456" y="664750"/>
                    </a:lnTo>
                    <a:cubicBezTo>
                      <a:pt x="213456" y="738188"/>
                      <a:pt x="250127" y="788480"/>
                      <a:pt x="319469" y="788480"/>
                    </a:cubicBezTo>
                    <a:cubicBezTo>
                      <a:pt x="364331" y="788480"/>
                      <a:pt x="387477" y="769430"/>
                      <a:pt x="406432" y="753142"/>
                    </a:cubicBezTo>
                    <a:lnTo>
                      <a:pt x="417290" y="761333"/>
                    </a:lnTo>
                    <a:cubicBezTo>
                      <a:pt x="395574" y="800767"/>
                      <a:pt x="345281" y="859250"/>
                      <a:pt x="246031" y="859250"/>
                    </a:cubicBezTo>
                    <a:cubicBezTo>
                      <a:pt x="141351" y="859250"/>
                      <a:pt x="74772" y="789908"/>
                      <a:pt x="74772" y="670274"/>
                    </a:cubicBezTo>
                    <a:lnTo>
                      <a:pt x="74772" y="193072"/>
                    </a:lnTo>
                    <a:lnTo>
                      <a:pt x="0" y="193072"/>
                    </a:lnTo>
                    <a:lnTo>
                      <a:pt x="0" y="174022"/>
                    </a:lnTo>
                    <a:lnTo>
                      <a:pt x="194406" y="0"/>
                    </a:lnTo>
                    <a:lnTo>
                      <a:pt x="213456" y="0"/>
                    </a:lnTo>
                    <a:lnTo>
                      <a:pt x="213456" y="154972"/>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1F2C438-58D5-3CC4-8E47-A4F3A32E6713}"/>
                  </a:ext>
                </a:extLst>
              </p:cNvPr>
              <p:cNvSpPr/>
              <p:nvPr/>
            </p:nvSpPr>
            <p:spPr>
              <a:xfrm>
                <a:off x="9280793" y="2172883"/>
                <a:ext cx="417290" cy="859250"/>
              </a:xfrm>
              <a:custGeom>
                <a:avLst/>
                <a:gdLst>
                  <a:gd name="connsiteX0" fmla="*/ 213455 w 417290"/>
                  <a:gd name="connsiteY0" fmla="*/ 154876 h 859250"/>
                  <a:gd name="connsiteX1" fmla="*/ 413290 w 417290"/>
                  <a:gd name="connsiteY1" fmla="*/ 154876 h 859250"/>
                  <a:gd name="connsiteX2" fmla="*/ 413290 w 417290"/>
                  <a:gd name="connsiteY2" fmla="*/ 192976 h 859250"/>
                  <a:gd name="connsiteX3" fmla="*/ 213455 w 417290"/>
                  <a:gd name="connsiteY3" fmla="*/ 192976 h 859250"/>
                  <a:gd name="connsiteX4" fmla="*/ 213455 w 417290"/>
                  <a:gd name="connsiteY4" fmla="*/ 664750 h 859250"/>
                  <a:gd name="connsiteX5" fmla="*/ 319468 w 417290"/>
                  <a:gd name="connsiteY5" fmla="*/ 788480 h 859250"/>
                  <a:gd name="connsiteX6" fmla="*/ 406432 w 417290"/>
                  <a:gd name="connsiteY6" fmla="*/ 753142 h 859250"/>
                  <a:gd name="connsiteX7" fmla="*/ 417290 w 417290"/>
                  <a:gd name="connsiteY7" fmla="*/ 761333 h 859250"/>
                  <a:gd name="connsiteX8" fmla="*/ 246030 w 417290"/>
                  <a:gd name="connsiteY8" fmla="*/ 859250 h 859250"/>
                  <a:gd name="connsiteX9" fmla="*/ 74771 w 417290"/>
                  <a:gd name="connsiteY9" fmla="*/ 670274 h 859250"/>
                  <a:gd name="connsiteX10" fmla="*/ 74771 w 417290"/>
                  <a:gd name="connsiteY10" fmla="*/ 193072 h 859250"/>
                  <a:gd name="connsiteX11" fmla="*/ 0 w 417290"/>
                  <a:gd name="connsiteY11" fmla="*/ 193072 h 859250"/>
                  <a:gd name="connsiteX12" fmla="*/ 0 w 417290"/>
                  <a:gd name="connsiteY12" fmla="*/ 174022 h 859250"/>
                  <a:gd name="connsiteX13" fmla="*/ 194405 w 417290"/>
                  <a:gd name="connsiteY13" fmla="*/ 0 h 859250"/>
                  <a:gd name="connsiteX14" fmla="*/ 213455 w 417290"/>
                  <a:gd name="connsiteY14" fmla="*/ 0 h 859250"/>
                  <a:gd name="connsiteX15" fmla="*/ 213455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5" y="154876"/>
                    </a:moveTo>
                    <a:lnTo>
                      <a:pt x="413290" y="154876"/>
                    </a:lnTo>
                    <a:lnTo>
                      <a:pt x="413290" y="192976"/>
                    </a:lnTo>
                    <a:lnTo>
                      <a:pt x="213455" y="192976"/>
                    </a:lnTo>
                    <a:lnTo>
                      <a:pt x="213455" y="664750"/>
                    </a:lnTo>
                    <a:cubicBezTo>
                      <a:pt x="213455" y="738188"/>
                      <a:pt x="250127" y="788480"/>
                      <a:pt x="319468" y="788480"/>
                    </a:cubicBezTo>
                    <a:cubicBezTo>
                      <a:pt x="364331" y="788480"/>
                      <a:pt x="387477" y="769430"/>
                      <a:pt x="406432" y="753142"/>
                    </a:cubicBezTo>
                    <a:lnTo>
                      <a:pt x="417290" y="761333"/>
                    </a:lnTo>
                    <a:cubicBezTo>
                      <a:pt x="395573" y="800767"/>
                      <a:pt x="345281" y="859250"/>
                      <a:pt x="246030" y="859250"/>
                    </a:cubicBezTo>
                    <a:cubicBezTo>
                      <a:pt x="141351" y="859250"/>
                      <a:pt x="74771" y="789908"/>
                      <a:pt x="74771" y="670274"/>
                    </a:cubicBezTo>
                    <a:lnTo>
                      <a:pt x="74771" y="193072"/>
                    </a:lnTo>
                    <a:lnTo>
                      <a:pt x="0" y="193072"/>
                    </a:lnTo>
                    <a:lnTo>
                      <a:pt x="0" y="174022"/>
                    </a:lnTo>
                    <a:lnTo>
                      <a:pt x="194405" y="0"/>
                    </a:lnTo>
                    <a:lnTo>
                      <a:pt x="213455" y="0"/>
                    </a:lnTo>
                    <a:lnTo>
                      <a:pt x="213455" y="154972"/>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7AC98D8-D374-9653-7EDF-B16A1CBB742B}"/>
                  </a:ext>
                </a:extLst>
              </p:cNvPr>
              <p:cNvSpPr/>
              <p:nvPr/>
            </p:nvSpPr>
            <p:spPr>
              <a:xfrm>
                <a:off x="9756567" y="2047724"/>
                <a:ext cx="323563" cy="963930"/>
              </a:xfrm>
              <a:custGeom>
                <a:avLst/>
                <a:gdLst>
                  <a:gd name="connsiteX0" fmla="*/ 102012 w 323563"/>
                  <a:gd name="connsiteY0" fmla="*/ 861917 h 963930"/>
                  <a:gd name="connsiteX1" fmla="*/ 102012 w 323563"/>
                  <a:gd name="connsiteY1" fmla="*/ 154972 h 963930"/>
                  <a:gd name="connsiteX2" fmla="*/ 29908 w 323563"/>
                  <a:gd name="connsiteY2" fmla="*/ 82963 h 963930"/>
                  <a:gd name="connsiteX3" fmla="*/ 0 w 323563"/>
                  <a:gd name="connsiteY3" fmla="*/ 81629 h 963930"/>
                  <a:gd name="connsiteX4" fmla="*/ 0 w 323563"/>
                  <a:gd name="connsiteY4" fmla="*/ 62579 h 963930"/>
                  <a:gd name="connsiteX5" fmla="*/ 220218 w 323563"/>
                  <a:gd name="connsiteY5" fmla="*/ 0 h 963930"/>
                  <a:gd name="connsiteX6" fmla="*/ 239268 w 323563"/>
                  <a:gd name="connsiteY6" fmla="*/ 0 h 963930"/>
                  <a:gd name="connsiteX7" fmla="*/ 239268 w 323563"/>
                  <a:gd name="connsiteY7" fmla="*/ 861917 h 963930"/>
                  <a:gd name="connsiteX8" fmla="*/ 323564 w 323563"/>
                  <a:gd name="connsiteY8" fmla="*/ 944880 h 963930"/>
                  <a:gd name="connsiteX9" fmla="*/ 323564 w 323563"/>
                  <a:gd name="connsiteY9" fmla="*/ 963930 h 963930"/>
                  <a:gd name="connsiteX10" fmla="*/ 16287 w 323563"/>
                  <a:gd name="connsiteY10" fmla="*/ 963930 h 963930"/>
                  <a:gd name="connsiteX11" fmla="*/ 16287 w 323563"/>
                  <a:gd name="connsiteY11" fmla="*/ 944880 h 963930"/>
                  <a:gd name="connsiteX12" fmla="*/ 101917 w 323563"/>
                  <a:gd name="connsiteY12" fmla="*/ 861917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563" h="963930">
                    <a:moveTo>
                      <a:pt x="102012" y="861917"/>
                    </a:moveTo>
                    <a:lnTo>
                      <a:pt x="102012" y="154972"/>
                    </a:lnTo>
                    <a:cubicBezTo>
                      <a:pt x="102012" y="108776"/>
                      <a:pt x="78867" y="86963"/>
                      <a:pt x="29908" y="82963"/>
                    </a:cubicBezTo>
                    <a:lnTo>
                      <a:pt x="0" y="81629"/>
                    </a:lnTo>
                    <a:lnTo>
                      <a:pt x="0" y="62579"/>
                    </a:lnTo>
                    <a:lnTo>
                      <a:pt x="220218" y="0"/>
                    </a:lnTo>
                    <a:lnTo>
                      <a:pt x="239268" y="0"/>
                    </a:lnTo>
                    <a:lnTo>
                      <a:pt x="239268" y="861917"/>
                    </a:lnTo>
                    <a:cubicBezTo>
                      <a:pt x="239268" y="920401"/>
                      <a:pt x="274605" y="934022"/>
                      <a:pt x="323564" y="944880"/>
                    </a:cubicBezTo>
                    <a:lnTo>
                      <a:pt x="323564" y="963930"/>
                    </a:lnTo>
                    <a:lnTo>
                      <a:pt x="16287" y="963930"/>
                    </a:lnTo>
                    <a:lnTo>
                      <a:pt x="16287" y="944880"/>
                    </a:lnTo>
                    <a:cubicBezTo>
                      <a:pt x="66580" y="934022"/>
                      <a:pt x="101917" y="920401"/>
                      <a:pt x="101917" y="861917"/>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E4C4065-5BAA-E817-89B4-23D374B14815}"/>
                  </a:ext>
                </a:extLst>
              </p:cNvPr>
              <p:cNvSpPr/>
              <p:nvPr/>
            </p:nvSpPr>
            <p:spPr>
              <a:xfrm>
                <a:off x="10163094" y="2307376"/>
                <a:ext cx="600836" cy="723137"/>
              </a:xfrm>
              <a:custGeom>
                <a:avLst/>
                <a:gdLst>
                  <a:gd name="connsiteX0" fmla="*/ 0 w 600836"/>
                  <a:gd name="connsiteY0" fmla="*/ 376618 h 723137"/>
                  <a:gd name="connsiteX1" fmla="*/ 330327 w 600836"/>
                  <a:gd name="connsiteY1" fmla="*/ 0 h 723137"/>
                  <a:gd name="connsiteX2" fmla="*/ 599504 w 600836"/>
                  <a:gd name="connsiteY2" fmla="*/ 299085 h 723137"/>
                  <a:gd name="connsiteX3" fmla="*/ 138589 w 600836"/>
                  <a:gd name="connsiteY3" fmla="*/ 299085 h 723137"/>
                  <a:gd name="connsiteX4" fmla="*/ 137255 w 600836"/>
                  <a:gd name="connsiteY4" fmla="*/ 318135 h 723137"/>
                  <a:gd name="connsiteX5" fmla="*/ 388811 w 600836"/>
                  <a:gd name="connsiteY5" fmla="*/ 613124 h 723137"/>
                  <a:gd name="connsiteX6" fmla="*/ 584549 w 600836"/>
                  <a:gd name="connsiteY6" fmla="*/ 500253 h 723137"/>
                  <a:gd name="connsiteX7" fmla="*/ 600837 w 600836"/>
                  <a:gd name="connsiteY7" fmla="*/ 507016 h 723137"/>
                  <a:gd name="connsiteX8" fmla="*/ 319468 w 600836"/>
                  <a:gd name="connsiteY8" fmla="*/ 723138 h 723137"/>
                  <a:gd name="connsiteX9" fmla="*/ 0 w 600836"/>
                  <a:gd name="connsiteY9" fmla="*/ 376428 h 723137"/>
                  <a:gd name="connsiteX10" fmla="*/ 455390 w 600836"/>
                  <a:gd name="connsiteY10" fmla="*/ 261080 h 723137"/>
                  <a:gd name="connsiteX11" fmla="*/ 309943 w 600836"/>
                  <a:gd name="connsiteY11" fmla="*/ 38100 h 723137"/>
                  <a:gd name="connsiteX12" fmla="*/ 141351 w 600836"/>
                  <a:gd name="connsiteY12" fmla="*/ 261080 h 723137"/>
                  <a:gd name="connsiteX13" fmla="*/ 455390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921" y="0"/>
                      <a:pt x="330327" y="0"/>
                    </a:cubicBezTo>
                    <a:cubicBezTo>
                      <a:pt x="507111" y="0"/>
                      <a:pt x="599504" y="122396"/>
                      <a:pt x="599504" y="299085"/>
                    </a:cubicBezTo>
                    <a:lnTo>
                      <a:pt x="138589" y="299085"/>
                    </a:lnTo>
                    <a:cubicBezTo>
                      <a:pt x="137255" y="305848"/>
                      <a:pt x="137255" y="311372"/>
                      <a:pt x="137255" y="318135"/>
                    </a:cubicBezTo>
                    <a:cubicBezTo>
                      <a:pt x="130492"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1" y="723138"/>
                      <a:pt x="0" y="566833"/>
                      <a:pt x="0" y="376428"/>
                    </a:cubicBezTo>
                    <a:close/>
                    <a:moveTo>
                      <a:pt x="455390" y="261080"/>
                    </a:moveTo>
                    <a:cubicBezTo>
                      <a:pt x="452628" y="153638"/>
                      <a:pt x="402336" y="38100"/>
                      <a:pt x="309943" y="38100"/>
                    </a:cubicBezTo>
                    <a:cubicBezTo>
                      <a:pt x="217551" y="38100"/>
                      <a:pt x="157639" y="134588"/>
                      <a:pt x="141351" y="261080"/>
                    </a:cubicBezTo>
                    <a:lnTo>
                      <a:pt x="455390" y="261080"/>
                    </a:lnTo>
                    <a:close/>
                  </a:path>
                </a:pathLst>
              </a:custGeom>
              <a:grpFill/>
              <a:ln w="9525" cap="flat">
                <a:noFill/>
                <a:prstDash val="solid"/>
                <a:miter/>
              </a:ln>
            </p:spPr>
            <p:txBody>
              <a:bodyPr rtlCol="0" anchor="ctr"/>
              <a:lstStyle/>
              <a:p>
                <a:endParaRPr lang="en-US"/>
              </a:p>
            </p:txBody>
          </p:sp>
        </p:grpSp>
      </p:grpSp>
      <p:cxnSp>
        <p:nvCxnSpPr>
          <p:cNvPr id="41" name="Straight Connector 40">
            <a:extLst>
              <a:ext uri="{FF2B5EF4-FFF2-40B4-BE49-F238E27FC236}">
                <a16:creationId xmlns:a16="http://schemas.microsoft.com/office/drawing/2014/main" id="{E7B0A0CF-055A-EFEB-37A2-E3FA1278F234}"/>
              </a:ext>
            </a:extLst>
          </p:cNvPr>
          <p:cNvCxnSpPr>
            <a:cxnSpLocks/>
          </p:cNvCxnSpPr>
          <p:nvPr userDrawn="1"/>
        </p:nvCxnSpPr>
        <p:spPr>
          <a:xfrm>
            <a:off x="713513" y="2218239"/>
            <a:ext cx="8951912"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83E214B-2996-2F72-1486-0FB0FEFCF80B}"/>
              </a:ext>
            </a:extLst>
          </p:cNvPr>
          <p:cNvCxnSpPr>
            <a:cxnSpLocks/>
          </p:cNvCxnSpPr>
          <p:nvPr userDrawn="1"/>
        </p:nvCxnSpPr>
        <p:spPr>
          <a:xfrm>
            <a:off x="672958" y="5685816"/>
            <a:ext cx="8951912"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988FF74A-275C-DF30-91C0-FA290375B9DD}"/>
              </a:ext>
            </a:extLst>
          </p:cNvPr>
          <p:cNvSpPr>
            <a:spLocks noGrp="1"/>
          </p:cNvSpPr>
          <p:nvPr>
            <p:ph type="ctrTitle" hasCustomPrompt="1"/>
          </p:nvPr>
        </p:nvSpPr>
        <p:spPr>
          <a:xfrm>
            <a:off x="667878" y="2585091"/>
            <a:ext cx="8997547" cy="2444472"/>
          </a:xfrm>
        </p:spPr>
        <p:txBody>
          <a:bodyPr anchor="ctr">
            <a:normAutofit/>
          </a:bodyPr>
          <a:lstStyle>
            <a:lvl1pPr algn="l">
              <a:lnSpc>
                <a:spcPts val="7200"/>
              </a:lnSpc>
              <a:defRPr sz="6000" spc="-100"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2913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2827649-CF84-79D5-136F-F2BFD11C8060}"/>
              </a:ext>
            </a:extLst>
          </p:cNvPr>
          <p:cNvSpPr>
            <a:spLocks noGrp="1"/>
          </p:cNvSpPr>
          <p:nvPr>
            <p:ph type="body" sz="quarter" idx="13"/>
          </p:nvPr>
        </p:nvSpPr>
        <p:spPr>
          <a:xfrm>
            <a:off x="678657" y="2936068"/>
            <a:ext cx="13265944" cy="1154113"/>
          </a:xfrm>
        </p:spPr>
        <p:txBody>
          <a:bodyPr anchor="b"/>
          <a:lstStyle>
            <a:lvl1pPr algn="ctr">
              <a:lnSpc>
                <a:spcPts val="4000"/>
              </a:lnSpc>
              <a:spcBef>
                <a:spcPts val="0"/>
              </a:spcBef>
              <a:spcAft>
                <a:spcPts val="0"/>
              </a:spcAft>
              <a:defRPr lang="en-US" sz="3800" kern="1200" dirty="0" smtClean="0">
                <a:solidFill>
                  <a:schemeClr val="bg1"/>
                </a:solidFill>
                <a:latin typeface="+mj-lt"/>
                <a:ea typeface="+mn-ea"/>
                <a:cs typeface="+mn-cs"/>
              </a:defRPr>
            </a:lvl1pPr>
            <a:lvl2pPr marL="12700" indent="0">
              <a:buNone/>
              <a:defRPr/>
            </a:lvl2pPr>
          </a:lstStyle>
          <a:p>
            <a:pPr lvl="0"/>
            <a:r>
              <a:rPr lang="en-US"/>
              <a:t>Click to edit Master text styles</a:t>
            </a:r>
          </a:p>
        </p:txBody>
      </p:sp>
      <p:sp>
        <p:nvSpPr>
          <p:cNvPr id="16" name="Text Placeholder 14">
            <a:extLst>
              <a:ext uri="{FF2B5EF4-FFF2-40B4-BE49-F238E27FC236}">
                <a16:creationId xmlns:a16="http://schemas.microsoft.com/office/drawing/2014/main" id="{DD734CB0-ECEB-ECFC-34F7-51F9B99A0EBB}"/>
              </a:ext>
            </a:extLst>
          </p:cNvPr>
          <p:cNvSpPr>
            <a:spLocks noGrp="1"/>
          </p:cNvSpPr>
          <p:nvPr>
            <p:ph type="body" sz="quarter" idx="14"/>
          </p:nvPr>
        </p:nvSpPr>
        <p:spPr>
          <a:xfrm>
            <a:off x="685801" y="4563441"/>
            <a:ext cx="13265944" cy="758032"/>
          </a:xfrm>
        </p:spPr>
        <p:txBody>
          <a:bodyPr anchor="t"/>
          <a:lstStyle>
            <a:lvl1pPr algn="ctr">
              <a:lnSpc>
                <a:spcPts val="2600"/>
              </a:lnSpc>
              <a:spcBef>
                <a:spcPts val="0"/>
              </a:spcBef>
              <a:spcAft>
                <a:spcPts val="0"/>
              </a:spcAft>
              <a:defRPr lang="en-US" sz="2000" kern="1200" dirty="0" smtClean="0">
                <a:solidFill>
                  <a:schemeClr val="bg1"/>
                </a:solidFill>
                <a:latin typeface="+mn-lt"/>
                <a:ea typeface="+mn-ea"/>
                <a:cs typeface="+mn-cs"/>
              </a:defRPr>
            </a:lvl1pPr>
            <a:lvl2pPr marL="12700" indent="0">
              <a:buNone/>
              <a:defRPr/>
            </a:lvl2pPr>
          </a:lstStyle>
          <a:p>
            <a:pPr lvl="0"/>
            <a:r>
              <a:rPr lang="en-US"/>
              <a:t>Click to edit Master text styles</a:t>
            </a:r>
          </a:p>
        </p:txBody>
      </p:sp>
      <p:sp>
        <p:nvSpPr>
          <p:cNvPr id="2" name="Date Placeholder 1"/>
          <p:cNvSpPr>
            <a:spLocks noGrp="1"/>
          </p:cNvSpPr>
          <p:nvPr>
            <p:ph type="dt" sz="half" idx="10"/>
          </p:nvPr>
        </p:nvSpPr>
        <p:spPr/>
        <p:txBody>
          <a:bodyPr/>
          <a:lstStyle>
            <a:lvl1pPr>
              <a:defRPr>
                <a:solidFill>
                  <a:schemeClr val="bg1"/>
                </a:solidFill>
              </a:defRPr>
            </a:lvl1pPr>
          </a:lstStyle>
          <a:p>
            <a:fld id="{D65E2C3A-D18C-4B47-AEC2-F1407863A9E3}" type="datetime1">
              <a:rPr lang="en-US" smtClean="0"/>
              <a:t>4/14/2026</a:t>
            </a:fld>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pic>
        <p:nvPicPr>
          <p:cNvPr id="5" name="Graphic 4">
            <a:extLst>
              <a:ext uri="{FF2B5EF4-FFF2-40B4-BE49-F238E27FC236}">
                <a16:creationId xmlns:a16="http://schemas.microsoft.com/office/drawing/2014/main" id="{7B7F100F-8B17-D1E2-409D-41D347088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cxnSp>
        <p:nvCxnSpPr>
          <p:cNvPr id="6" name="Straight Connector 5">
            <a:extLst>
              <a:ext uri="{FF2B5EF4-FFF2-40B4-BE49-F238E27FC236}">
                <a16:creationId xmlns:a16="http://schemas.microsoft.com/office/drawing/2014/main" id="{3A7A0B73-B2E6-5513-B6F9-F6F7E4699306}"/>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17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Quot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2827649-CF84-79D5-136F-F2BFD11C8060}"/>
              </a:ext>
            </a:extLst>
          </p:cNvPr>
          <p:cNvSpPr>
            <a:spLocks noGrp="1"/>
          </p:cNvSpPr>
          <p:nvPr>
            <p:ph type="body" sz="quarter" idx="13"/>
          </p:nvPr>
        </p:nvSpPr>
        <p:spPr>
          <a:xfrm>
            <a:off x="678657" y="2936068"/>
            <a:ext cx="13265944" cy="1154113"/>
          </a:xfrm>
        </p:spPr>
        <p:txBody>
          <a:bodyPr anchor="b"/>
          <a:lstStyle>
            <a:lvl1pPr algn="ctr">
              <a:lnSpc>
                <a:spcPts val="4000"/>
              </a:lnSpc>
              <a:spcBef>
                <a:spcPts val="0"/>
              </a:spcBef>
              <a:spcAft>
                <a:spcPts val="0"/>
              </a:spcAft>
              <a:defRPr lang="en-US" sz="3800" kern="1200" dirty="0" smtClean="0">
                <a:solidFill>
                  <a:schemeClr val="bg1"/>
                </a:solidFill>
                <a:latin typeface="+mj-lt"/>
                <a:ea typeface="+mn-ea"/>
                <a:cs typeface="+mn-cs"/>
              </a:defRPr>
            </a:lvl1pPr>
            <a:lvl2pPr marL="12700" indent="0">
              <a:buNone/>
              <a:defRPr/>
            </a:lvl2pPr>
          </a:lstStyle>
          <a:p>
            <a:pPr lvl="0"/>
            <a:r>
              <a:rPr lang="en-US"/>
              <a:t>Click to edit Master text styles</a:t>
            </a:r>
          </a:p>
        </p:txBody>
      </p:sp>
      <p:sp>
        <p:nvSpPr>
          <p:cNvPr id="16" name="Text Placeholder 14">
            <a:extLst>
              <a:ext uri="{FF2B5EF4-FFF2-40B4-BE49-F238E27FC236}">
                <a16:creationId xmlns:a16="http://schemas.microsoft.com/office/drawing/2014/main" id="{DD734CB0-ECEB-ECFC-34F7-51F9B99A0EBB}"/>
              </a:ext>
            </a:extLst>
          </p:cNvPr>
          <p:cNvSpPr>
            <a:spLocks noGrp="1"/>
          </p:cNvSpPr>
          <p:nvPr>
            <p:ph type="body" sz="quarter" idx="14"/>
          </p:nvPr>
        </p:nvSpPr>
        <p:spPr>
          <a:xfrm>
            <a:off x="685801" y="4563441"/>
            <a:ext cx="13265944" cy="758032"/>
          </a:xfrm>
        </p:spPr>
        <p:txBody>
          <a:bodyPr anchor="t"/>
          <a:lstStyle>
            <a:lvl1pPr algn="ctr">
              <a:lnSpc>
                <a:spcPts val="2600"/>
              </a:lnSpc>
              <a:spcBef>
                <a:spcPts val="0"/>
              </a:spcBef>
              <a:spcAft>
                <a:spcPts val="0"/>
              </a:spcAft>
              <a:defRPr lang="en-US" sz="2000" kern="1200" dirty="0" smtClean="0">
                <a:solidFill>
                  <a:schemeClr val="bg1"/>
                </a:solidFill>
                <a:latin typeface="+mn-lt"/>
                <a:ea typeface="+mn-ea"/>
                <a:cs typeface="+mn-cs"/>
              </a:defRPr>
            </a:lvl1pPr>
            <a:lvl2pPr marL="12700" indent="0">
              <a:buNone/>
              <a:defRPr/>
            </a:lvl2pPr>
          </a:lstStyle>
          <a:p>
            <a:pPr lvl="0"/>
            <a:r>
              <a:rPr lang="en-US"/>
              <a:t>Click to edit Master text styles</a:t>
            </a:r>
          </a:p>
        </p:txBody>
      </p:sp>
      <p:sp>
        <p:nvSpPr>
          <p:cNvPr id="2" name="Date Placeholder 1"/>
          <p:cNvSpPr>
            <a:spLocks noGrp="1"/>
          </p:cNvSpPr>
          <p:nvPr>
            <p:ph type="dt" sz="half" idx="10"/>
          </p:nvPr>
        </p:nvSpPr>
        <p:spPr/>
        <p:txBody>
          <a:bodyPr/>
          <a:lstStyle>
            <a:lvl1pPr>
              <a:defRPr>
                <a:solidFill>
                  <a:schemeClr val="bg1"/>
                </a:solidFill>
              </a:defRPr>
            </a:lvl1pPr>
          </a:lstStyle>
          <a:p>
            <a:fld id="{D65E2C3A-D18C-4B47-AEC2-F1407863A9E3}" type="datetime1">
              <a:rPr lang="en-US" smtClean="0"/>
              <a:t>4/14/2026</a:t>
            </a:fld>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pic>
        <p:nvPicPr>
          <p:cNvPr id="5" name="Graphic 4">
            <a:extLst>
              <a:ext uri="{FF2B5EF4-FFF2-40B4-BE49-F238E27FC236}">
                <a16:creationId xmlns:a16="http://schemas.microsoft.com/office/drawing/2014/main" id="{7B7F100F-8B17-D1E2-409D-41D347088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cxnSp>
        <p:nvCxnSpPr>
          <p:cNvPr id="6" name="Straight Connector 5">
            <a:extLst>
              <a:ext uri="{FF2B5EF4-FFF2-40B4-BE49-F238E27FC236}">
                <a16:creationId xmlns:a16="http://schemas.microsoft.com/office/drawing/2014/main" id="{3A7A0B73-B2E6-5513-B6F9-F6F7E4699306}"/>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2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2827649-CF84-79D5-136F-F2BFD11C8060}"/>
              </a:ext>
            </a:extLst>
          </p:cNvPr>
          <p:cNvSpPr>
            <a:spLocks noGrp="1"/>
          </p:cNvSpPr>
          <p:nvPr>
            <p:ph type="body" sz="quarter" idx="13"/>
          </p:nvPr>
        </p:nvSpPr>
        <p:spPr>
          <a:xfrm>
            <a:off x="678657" y="2936068"/>
            <a:ext cx="13265944" cy="1154113"/>
          </a:xfrm>
        </p:spPr>
        <p:txBody>
          <a:bodyPr anchor="b"/>
          <a:lstStyle>
            <a:lvl1pPr algn="ctr">
              <a:lnSpc>
                <a:spcPts val="4000"/>
              </a:lnSpc>
              <a:spcBef>
                <a:spcPts val="0"/>
              </a:spcBef>
              <a:spcAft>
                <a:spcPts val="0"/>
              </a:spcAft>
              <a:defRPr lang="en-US" sz="3800" kern="1200" dirty="0" smtClean="0">
                <a:solidFill>
                  <a:schemeClr val="bg1"/>
                </a:solidFill>
                <a:latin typeface="+mj-lt"/>
                <a:ea typeface="+mn-ea"/>
                <a:cs typeface="+mn-cs"/>
              </a:defRPr>
            </a:lvl1pPr>
            <a:lvl2pPr marL="12700" indent="0">
              <a:buNone/>
              <a:defRPr/>
            </a:lvl2pPr>
          </a:lstStyle>
          <a:p>
            <a:pPr lvl="0"/>
            <a:r>
              <a:rPr lang="en-US"/>
              <a:t>Click to edit Master text styles</a:t>
            </a:r>
          </a:p>
        </p:txBody>
      </p:sp>
      <p:sp>
        <p:nvSpPr>
          <p:cNvPr id="16" name="Text Placeholder 14">
            <a:extLst>
              <a:ext uri="{FF2B5EF4-FFF2-40B4-BE49-F238E27FC236}">
                <a16:creationId xmlns:a16="http://schemas.microsoft.com/office/drawing/2014/main" id="{DD734CB0-ECEB-ECFC-34F7-51F9B99A0EBB}"/>
              </a:ext>
            </a:extLst>
          </p:cNvPr>
          <p:cNvSpPr>
            <a:spLocks noGrp="1"/>
          </p:cNvSpPr>
          <p:nvPr>
            <p:ph type="body" sz="quarter" idx="14"/>
          </p:nvPr>
        </p:nvSpPr>
        <p:spPr>
          <a:xfrm>
            <a:off x="685801" y="4563441"/>
            <a:ext cx="13265944" cy="758032"/>
          </a:xfrm>
        </p:spPr>
        <p:txBody>
          <a:bodyPr anchor="t"/>
          <a:lstStyle>
            <a:lvl1pPr algn="ctr">
              <a:lnSpc>
                <a:spcPts val="2600"/>
              </a:lnSpc>
              <a:spcBef>
                <a:spcPts val="0"/>
              </a:spcBef>
              <a:spcAft>
                <a:spcPts val="0"/>
              </a:spcAft>
              <a:defRPr lang="en-US" sz="2000" kern="1200" dirty="0" smtClean="0">
                <a:solidFill>
                  <a:schemeClr val="bg1"/>
                </a:solidFill>
                <a:latin typeface="+mn-lt"/>
                <a:ea typeface="+mn-ea"/>
                <a:cs typeface="+mn-cs"/>
              </a:defRPr>
            </a:lvl1pPr>
            <a:lvl2pPr marL="12700" indent="0">
              <a:buNone/>
              <a:defRPr/>
            </a:lvl2pPr>
          </a:lstStyle>
          <a:p>
            <a:pPr lvl="0"/>
            <a:r>
              <a:rPr lang="en-US"/>
              <a:t>Click to edit Master text styles</a:t>
            </a:r>
          </a:p>
        </p:txBody>
      </p:sp>
      <p:sp>
        <p:nvSpPr>
          <p:cNvPr id="2" name="Date Placeholder 1"/>
          <p:cNvSpPr>
            <a:spLocks noGrp="1"/>
          </p:cNvSpPr>
          <p:nvPr>
            <p:ph type="dt" sz="half" idx="10"/>
          </p:nvPr>
        </p:nvSpPr>
        <p:spPr/>
        <p:txBody>
          <a:bodyPr/>
          <a:lstStyle>
            <a:lvl1pPr>
              <a:defRPr>
                <a:solidFill>
                  <a:schemeClr val="bg1"/>
                </a:solidFill>
              </a:defRPr>
            </a:lvl1pPr>
          </a:lstStyle>
          <a:p>
            <a:fld id="{D65E2C3A-D18C-4B47-AEC2-F1407863A9E3}" type="datetime1">
              <a:rPr lang="en-US" smtClean="0"/>
              <a:t>4/14/2026</a:t>
            </a:fld>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pic>
        <p:nvPicPr>
          <p:cNvPr id="5" name="Graphic 4">
            <a:extLst>
              <a:ext uri="{FF2B5EF4-FFF2-40B4-BE49-F238E27FC236}">
                <a16:creationId xmlns:a16="http://schemas.microsoft.com/office/drawing/2014/main" id="{7B7F100F-8B17-D1E2-409D-41D347088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cxnSp>
        <p:nvCxnSpPr>
          <p:cNvPr id="6" name="Straight Connector 5">
            <a:extLst>
              <a:ext uri="{FF2B5EF4-FFF2-40B4-BE49-F238E27FC236}">
                <a16:creationId xmlns:a16="http://schemas.microsoft.com/office/drawing/2014/main" id="{3A7A0B73-B2E6-5513-B6F9-F6F7E4699306}"/>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0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2827649-CF84-79D5-136F-F2BFD11C8060}"/>
              </a:ext>
            </a:extLst>
          </p:cNvPr>
          <p:cNvSpPr>
            <a:spLocks noGrp="1"/>
          </p:cNvSpPr>
          <p:nvPr>
            <p:ph type="body" sz="quarter" idx="13"/>
          </p:nvPr>
        </p:nvSpPr>
        <p:spPr>
          <a:xfrm>
            <a:off x="678657" y="2936068"/>
            <a:ext cx="13265944" cy="1154113"/>
          </a:xfrm>
        </p:spPr>
        <p:txBody>
          <a:bodyPr anchor="b"/>
          <a:lstStyle>
            <a:lvl1pPr algn="ctr">
              <a:lnSpc>
                <a:spcPts val="4000"/>
              </a:lnSpc>
              <a:spcBef>
                <a:spcPts val="0"/>
              </a:spcBef>
              <a:spcAft>
                <a:spcPts val="0"/>
              </a:spcAft>
              <a:defRPr lang="en-US" sz="3800" kern="1200" dirty="0" smtClean="0">
                <a:solidFill>
                  <a:schemeClr val="bg1"/>
                </a:solidFill>
                <a:latin typeface="+mj-lt"/>
                <a:ea typeface="+mn-ea"/>
                <a:cs typeface="+mn-cs"/>
              </a:defRPr>
            </a:lvl1pPr>
            <a:lvl2pPr marL="12700" indent="0">
              <a:buNone/>
              <a:defRPr/>
            </a:lvl2pPr>
          </a:lstStyle>
          <a:p>
            <a:pPr lvl="0"/>
            <a:r>
              <a:rPr lang="en-US"/>
              <a:t>Click to edit Master text styles</a:t>
            </a:r>
          </a:p>
        </p:txBody>
      </p:sp>
      <p:sp>
        <p:nvSpPr>
          <p:cNvPr id="16" name="Text Placeholder 14">
            <a:extLst>
              <a:ext uri="{FF2B5EF4-FFF2-40B4-BE49-F238E27FC236}">
                <a16:creationId xmlns:a16="http://schemas.microsoft.com/office/drawing/2014/main" id="{DD734CB0-ECEB-ECFC-34F7-51F9B99A0EBB}"/>
              </a:ext>
            </a:extLst>
          </p:cNvPr>
          <p:cNvSpPr>
            <a:spLocks noGrp="1"/>
          </p:cNvSpPr>
          <p:nvPr>
            <p:ph type="body" sz="quarter" idx="14"/>
          </p:nvPr>
        </p:nvSpPr>
        <p:spPr>
          <a:xfrm>
            <a:off x="685801" y="4563441"/>
            <a:ext cx="13265944" cy="758032"/>
          </a:xfrm>
        </p:spPr>
        <p:txBody>
          <a:bodyPr anchor="t"/>
          <a:lstStyle>
            <a:lvl1pPr algn="ctr">
              <a:lnSpc>
                <a:spcPts val="2600"/>
              </a:lnSpc>
              <a:spcBef>
                <a:spcPts val="0"/>
              </a:spcBef>
              <a:spcAft>
                <a:spcPts val="0"/>
              </a:spcAft>
              <a:defRPr lang="en-US" sz="2000" kern="1200" dirty="0" smtClean="0">
                <a:solidFill>
                  <a:schemeClr val="bg1"/>
                </a:solidFill>
                <a:latin typeface="+mn-lt"/>
                <a:ea typeface="+mn-ea"/>
                <a:cs typeface="+mn-cs"/>
              </a:defRPr>
            </a:lvl1pPr>
            <a:lvl2pPr marL="12700" indent="0">
              <a:buNone/>
              <a:defRPr/>
            </a:lvl2pPr>
          </a:lstStyle>
          <a:p>
            <a:pPr lvl="0"/>
            <a:r>
              <a:rPr lang="en-US"/>
              <a:t>Click to edit Master text styles</a:t>
            </a:r>
          </a:p>
        </p:txBody>
      </p:sp>
      <p:sp>
        <p:nvSpPr>
          <p:cNvPr id="2" name="Date Placeholder 1"/>
          <p:cNvSpPr>
            <a:spLocks noGrp="1"/>
          </p:cNvSpPr>
          <p:nvPr>
            <p:ph type="dt" sz="half" idx="10"/>
          </p:nvPr>
        </p:nvSpPr>
        <p:spPr/>
        <p:txBody>
          <a:bodyPr/>
          <a:lstStyle>
            <a:lvl1pPr>
              <a:defRPr>
                <a:solidFill>
                  <a:schemeClr val="bg1"/>
                </a:solidFill>
              </a:defRPr>
            </a:lvl1pPr>
          </a:lstStyle>
          <a:p>
            <a:fld id="{D65E2C3A-D18C-4B47-AEC2-F1407863A9E3}" type="datetime1">
              <a:rPr lang="en-US" smtClean="0"/>
              <a:t>4/14/2026</a:t>
            </a:fld>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pic>
        <p:nvPicPr>
          <p:cNvPr id="5" name="Graphic 4">
            <a:extLst>
              <a:ext uri="{FF2B5EF4-FFF2-40B4-BE49-F238E27FC236}">
                <a16:creationId xmlns:a16="http://schemas.microsoft.com/office/drawing/2014/main" id="{7B7F100F-8B17-D1E2-409D-41D347088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cxnSp>
        <p:nvCxnSpPr>
          <p:cNvPr id="6" name="Straight Connector 5">
            <a:extLst>
              <a:ext uri="{FF2B5EF4-FFF2-40B4-BE49-F238E27FC236}">
                <a16:creationId xmlns:a16="http://schemas.microsoft.com/office/drawing/2014/main" id="{3A7A0B73-B2E6-5513-B6F9-F6F7E4699306}"/>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65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5958883"/>
            <a:ext cx="2946400" cy="245976"/>
          </a:xfrm>
        </p:spPr>
        <p:txBody>
          <a:bodyPr/>
          <a:lstStyle>
            <a:lvl1pPr>
              <a:defRPr sz="1500">
                <a:solidFill>
                  <a:schemeClr val="tx2"/>
                </a:solidFill>
              </a:defRPr>
            </a:lvl1pPr>
          </a:lstStyle>
          <a:p>
            <a:fld id="{F26B8BD0-4CB8-44CE-965A-5939386B654F}"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9E19ADA-4900-473E-9E7B-3F3A7A58A1C4}" type="slidenum">
              <a:rPr lang="en-US" smtClean="0"/>
              <a:pPr/>
              <a:t>‹#›</a:t>
            </a:fld>
            <a:endParaRPr lang="en-US"/>
          </a:p>
        </p:txBody>
      </p:sp>
      <p:grpSp>
        <p:nvGrpSpPr>
          <p:cNvPr id="10" name="Group 9">
            <a:extLst>
              <a:ext uri="{FF2B5EF4-FFF2-40B4-BE49-F238E27FC236}">
                <a16:creationId xmlns:a16="http://schemas.microsoft.com/office/drawing/2014/main" id="{E176CC97-318F-544E-427B-2A0729982C83}"/>
              </a:ext>
            </a:extLst>
          </p:cNvPr>
          <p:cNvGrpSpPr>
            <a:grpSpLocks noChangeAspect="1"/>
          </p:cNvGrpSpPr>
          <p:nvPr userDrawn="1"/>
        </p:nvGrpSpPr>
        <p:grpSpPr>
          <a:xfrm>
            <a:off x="713513" y="1390755"/>
            <a:ext cx="1825231" cy="460634"/>
            <a:chOff x="2685779" y="526868"/>
            <a:chExt cx="9926953" cy="2505265"/>
          </a:xfrm>
          <a:solidFill>
            <a:schemeClr val="tx2"/>
          </a:solidFill>
        </p:grpSpPr>
        <p:grpSp>
          <p:nvGrpSpPr>
            <p:cNvPr id="11" name="Group 10">
              <a:extLst>
                <a:ext uri="{FF2B5EF4-FFF2-40B4-BE49-F238E27FC236}">
                  <a16:creationId xmlns:a16="http://schemas.microsoft.com/office/drawing/2014/main" id="{C56C1425-7CEE-3E56-25EB-513B29658848}"/>
                </a:ext>
              </a:extLst>
            </p:cNvPr>
            <p:cNvGrpSpPr/>
            <p:nvPr/>
          </p:nvGrpSpPr>
          <p:grpSpPr>
            <a:xfrm>
              <a:off x="2685779" y="526868"/>
              <a:ext cx="1816416" cy="2486882"/>
              <a:chOff x="2685779" y="526868"/>
              <a:chExt cx="1816416" cy="2486882"/>
            </a:xfrm>
            <a:grpFill/>
          </p:grpSpPr>
          <p:sp>
            <p:nvSpPr>
              <p:cNvPr id="33" name="Freeform: Shape 32">
                <a:extLst>
                  <a:ext uri="{FF2B5EF4-FFF2-40B4-BE49-F238E27FC236}">
                    <a16:creationId xmlns:a16="http://schemas.microsoft.com/office/drawing/2014/main" id="{8BE6F9A2-2223-2105-070A-9AD03395680E}"/>
                  </a:ext>
                </a:extLst>
              </p:cNvPr>
              <p:cNvSpPr/>
              <p:nvPr/>
            </p:nvSpPr>
            <p:spPr>
              <a:xfrm>
                <a:off x="2967623" y="1288487"/>
                <a:ext cx="1252537" cy="1725263"/>
              </a:xfrm>
              <a:custGeom>
                <a:avLst/>
                <a:gdLst>
                  <a:gd name="connsiteX0" fmla="*/ 584359 w 1252537"/>
                  <a:gd name="connsiteY0" fmla="*/ 611600 h 1725263"/>
                  <a:gd name="connsiteX1" fmla="*/ 584359 w 1252537"/>
                  <a:gd name="connsiteY1" fmla="*/ 274130 h 1725263"/>
                  <a:gd name="connsiteX2" fmla="*/ 489299 w 1252537"/>
                  <a:gd name="connsiteY2" fmla="*/ 274130 h 1725263"/>
                  <a:gd name="connsiteX3" fmla="*/ 447389 w 1252537"/>
                  <a:gd name="connsiteY3" fmla="*/ 315659 h 1725263"/>
                  <a:gd name="connsiteX4" fmla="*/ 405479 w 1252537"/>
                  <a:gd name="connsiteY4" fmla="*/ 274130 h 1725263"/>
                  <a:gd name="connsiteX5" fmla="*/ 404146 w 1252537"/>
                  <a:gd name="connsiteY5" fmla="*/ 274130 h 1725263"/>
                  <a:gd name="connsiteX6" fmla="*/ 362236 w 1252537"/>
                  <a:gd name="connsiteY6" fmla="*/ 232219 h 1725263"/>
                  <a:gd name="connsiteX7" fmla="*/ 404146 w 1252537"/>
                  <a:gd name="connsiteY7" fmla="*/ 190309 h 1725263"/>
                  <a:gd name="connsiteX8" fmla="*/ 405479 w 1252537"/>
                  <a:gd name="connsiteY8" fmla="*/ 190309 h 1725263"/>
                  <a:gd name="connsiteX9" fmla="*/ 447389 w 1252537"/>
                  <a:gd name="connsiteY9" fmla="*/ 148590 h 1725263"/>
                  <a:gd name="connsiteX10" fmla="*/ 489299 w 1252537"/>
                  <a:gd name="connsiteY10" fmla="*/ 190309 h 1725263"/>
                  <a:gd name="connsiteX11" fmla="*/ 584359 w 1252537"/>
                  <a:gd name="connsiteY11" fmla="*/ 190309 h 1725263"/>
                  <a:gd name="connsiteX12" fmla="*/ 584359 w 1252537"/>
                  <a:gd name="connsiteY12" fmla="*/ 127254 h 1725263"/>
                  <a:gd name="connsiteX13" fmla="*/ 542830 w 1252537"/>
                  <a:gd name="connsiteY13" fmla="*/ 85344 h 1725263"/>
                  <a:gd name="connsiteX14" fmla="*/ 584359 w 1252537"/>
                  <a:gd name="connsiteY14" fmla="*/ 43434 h 1725263"/>
                  <a:gd name="connsiteX15" fmla="*/ 584359 w 1252537"/>
                  <a:gd name="connsiteY15" fmla="*/ 41910 h 1725263"/>
                  <a:gd name="connsiteX16" fmla="*/ 626269 w 1252537"/>
                  <a:gd name="connsiteY16" fmla="*/ 0 h 1725263"/>
                  <a:gd name="connsiteX17" fmla="*/ 668179 w 1252537"/>
                  <a:gd name="connsiteY17" fmla="*/ 41910 h 1725263"/>
                  <a:gd name="connsiteX18" fmla="*/ 668179 w 1252537"/>
                  <a:gd name="connsiteY18" fmla="*/ 43434 h 1725263"/>
                  <a:gd name="connsiteX19" fmla="*/ 709708 w 1252537"/>
                  <a:gd name="connsiteY19" fmla="*/ 85344 h 1725263"/>
                  <a:gd name="connsiteX20" fmla="*/ 668179 w 1252537"/>
                  <a:gd name="connsiteY20" fmla="*/ 127254 h 1725263"/>
                  <a:gd name="connsiteX21" fmla="*/ 668179 w 1252537"/>
                  <a:gd name="connsiteY21" fmla="*/ 190309 h 1725263"/>
                  <a:gd name="connsiteX22" fmla="*/ 763429 w 1252537"/>
                  <a:gd name="connsiteY22" fmla="*/ 190309 h 1725263"/>
                  <a:gd name="connsiteX23" fmla="*/ 805339 w 1252537"/>
                  <a:gd name="connsiteY23" fmla="*/ 148590 h 1725263"/>
                  <a:gd name="connsiteX24" fmla="*/ 847249 w 1252537"/>
                  <a:gd name="connsiteY24" fmla="*/ 190309 h 1725263"/>
                  <a:gd name="connsiteX25" fmla="*/ 848582 w 1252537"/>
                  <a:gd name="connsiteY25" fmla="*/ 190309 h 1725263"/>
                  <a:gd name="connsiteX26" fmla="*/ 890492 w 1252537"/>
                  <a:gd name="connsiteY26" fmla="*/ 232219 h 1725263"/>
                  <a:gd name="connsiteX27" fmla="*/ 848582 w 1252537"/>
                  <a:gd name="connsiteY27" fmla="*/ 274130 h 1725263"/>
                  <a:gd name="connsiteX28" fmla="*/ 847249 w 1252537"/>
                  <a:gd name="connsiteY28" fmla="*/ 274130 h 1725263"/>
                  <a:gd name="connsiteX29" fmla="*/ 805339 w 1252537"/>
                  <a:gd name="connsiteY29" fmla="*/ 315659 h 1725263"/>
                  <a:gd name="connsiteX30" fmla="*/ 763429 w 1252537"/>
                  <a:gd name="connsiteY30" fmla="*/ 274130 h 1725263"/>
                  <a:gd name="connsiteX31" fmla="*/ 668179 w 1252537"/>
                  <a:gd name="connsiteY31" fmla="*/ 274130 h 1725263"/>
                  <a:gd name="connsiteX32" fmla="*/ 668179 w 1252537"/>
                  <a:gd name="connsiteY32" fmla="*/ 611600 h 1725263"/>
                  <a:gd name="connsiteX33" fmla="*/ 1252538 w 1252537"/>
                  <a:gd name="connsiteY33" fmla="*/ 1725263 h 1725263"/>
                  <a:gd name="connsiteX34" fmla="*/ 0 w 1252537"/>
                  <a:gd name="connsiteY34" fmla="*/ 1725263 h 1725263"/>
                  <a:gd name="connsiteX35" fmla="*/ 584359 w 1252537"/>
                  <a:gd name="connsiteY35" fmla="*/ 611600 h 172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537" h="1725263">
                    <a:moveTo>
                      <a:pt x="584359" y="611600"/>
                    </a:moveTo>
                    <a:lnTo>
                      <a:pt x="584359" y="274130"/>
                    </a:lnTo>
                    <a:lnTo>
                      <a:pt x="489299" y="274130"/>
                    </a:lnTo>
                    <a:cubicBezTo>
                      <a:pt x="489109" y="296894"/>
                      <a:pt x="470345" y="315659"/>
                      <a:pt x="447389" y="315659"/>
                    </a:cubicBezTo>
                    <a:cubicBezTo>
                      <a:pt x="424434" y="315659"/>
                      <a:pt x="405670" y="296990"/>
                      <a:pt x="405479" y="274130"/>
                    </a:cubicBezTo>
                    <a:lnTo>
                      <a:pt x="404146" y="274130"/>
                    </a:lnTo>
                    <a:cubicBezTo>
                      <a:pt x="380905" y="274130"/>
                      <a:pt x="362236" y="255175"/>
                      <a:pt x="362236" y="232219"/>
                    </a:cubicBezTo>
                    <a:cubicBezTo>
                      <a:pt x="362236" y="209264"/>
                      <a:pt x="380905" y="190309"/>
                      <a:pt x="404146" y="190309"/>
                    </a:cubicBezTo>
                    <a:lnTo>
                      <a:pt x="405479" y="190309"/>
                    </a:lnTo>
                    <a:cubicBezTo>
                      <a:pt x="405670" y="167259"/>
                      <a:pt x="424434" y="148590"/>
                      <a:pt x="447389" y="148590"/>
                    </a:cubicBezTo>
                    <a:cubicBezTo>
                      <a:pt x="470345" y="148590"/>
                      <a:pt x="489109" y="167259"/>
                      <a:pt x="489299" y="190309"/>
                    </a:cubicBezTo>
                    <a:lnTo>
                      <a:pt x="584359" y="190309"/>
                    </a:lnTo>
                    <a:lnTo>
                      <a:pt x="584359" y="127254"/>
                    </a:lnTo>
                    <a:cubicBezTo>
                      <a:pt x="561308" y="127063"/>
                      <a:pt x="542830" y="108299"/>
                      <a:pt x="542830" y="85344"/>
                    </a:cubicBezTo>
                    <a:cubicBezTo>
                      <a:pt x="542830" y="62389"/>
                      <a:pt x="561308" y="43625"/>
                      <a:pt x="584359" y="43434"/>
                    </a:cubicBezTo>
                    <a:lnTo>
                      <a:pt x="584359" y="41910"/>
                    </a:lnTo>
                    <a:cubicBezTo>
                      <a:pt x="584359" y="18859"/>
                      <a:pt x="603314" y="0"/>
                      <a:pt x="626269" y="0"/>
                    </a:cubicBezTo>
                    <a:cubicBezTo>
                      <a:pt x="649224" y="0"/>
                      <a:pt x="668179" y="18955"/>
                      <a:pt x="668179" y="41910"/>
                    </a:cubicBezTo>
                    <a:lnTo>
                      <a:pt x="668179" y="43434"/>
                    </a:lnTo>
                    <a:cubicBezTo>
                      <a:pt x="691229" y="43625"/>
                      <a:pt x="709708" y="62389"/>
                      <a:pt x="709708" y="85344"/>
                    </a:cubicBezTo>
                    <a:cubicBezTo>
                      <a:pt x="709708" y="108299"/>
                      <a:pt x="691229" y="127063"/>
                      <a:pt x="668179" y="127254"/>
                    </a:cubicBezTo>
                    <a:lnTo>
                      <a:pt x="668179" y="190309"/>
                    </a:lnTo>
                    <a:lnTo>
                      <a:pt x="763429" y="190309"/>
                    </a:lnTo>
                    <a:cubicBezTo>
                      <a:pt x="763619" y="167259"/>
                      <a:pt x="782098" y="148590"/>
                      <a:pt x="805339" y="148590"/>
                    </a:cubicBezTo>
                    <a:cubicBezTo>
                      <a:pt x="828580" y="148590"/>
                      <a:pt x="846868" y="167259"/>
                      <a:pt x="847249" y="190309"/>
                    </a:cubicBezTo>
                    <a:lnTo>
                      <a:pt x="848582" y="190309"/>
                    </a:lnTo>
                    <a:cubicBezTo>
                      <a:pt x="871823" y="190309"/>
                      <a:pt x="890492" y="208979"/>
                      <a:pt x="890492" y="232219"/>
                    </a:cubicBezTo>
                    <a:cubicBezTo>
                      <a:pt x="890492" y="255461"/>
                      <a:pt x="871823" y="274130"/>
                      <a:pt x="848582" y="274130"/>
                    </a:cubicBezTo>
                    <a:lnTo>
                      <a:pt x="847249" y="274130"/>
                    </a:lnTo>
                    <a:cubicBezTo>
                      <a:pt x="846773" y="296894"/>
                      <a:pt x="828294" y="315659"/>
                      <a:pt x="805339" y="315659"/>
                    </a:cubicBezTo>
                    <a:cubicBezTo>
                      <a:pt x="782384" y="315659"/>
                      <a:pt x="763619" y="296990"/>
                      <a:pt x="763429" y="274130"/>
                    </a:cubicBezTo>
                    <a:lnTo>
                      <a:pt x="668179" y="274130"/>
                    </a:lnTo>
                    <a:lnTo>
                      <a:pt x="668179" y="611600"/>
                    </a:lnTo>
                    <a:lnTo>
                      <a:pt x="1252538" y="1725263"/>
                    </a:lnTo>
                    <a:lnTo>
                      <a:pt x="0" y="1725263"/>
                    </a:lnTo>
                    <a:lnTo>
                      <a:pt x="584359" y="611600"/>
                    </a:lnTo>
                    <a:close/>
                  </a:path>
                </a:pathLst>
              </a:custGeom>
              <a:solidFill>
                <a:schemeClr val="accent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FD78A2-5817-C549-5031-8632CCE8C7EC}"/>
                  </a:ext>
                </a:extLst>
              </p:cNvPr>
              <p:cNvSpPr/>
              <p:nvPr/>
            </p:nvSpPr>
            <p:spPr>
              <a:xfrm>
                <a:off x="3278138" y="526868"/>
                <a:ext cx="631507" cy="671823"/>
              </a:xfrm>
              <a:custGeom>
                <a:avLst/>
                <a:gdLst>
                  <a:gd name="connsiteX0" fmla="*/ 182690 w 631507"/>
                  <a:gd name="connsiteY0" fmla="*/ 661797 h 671823"/>
                  <a:gd name="connsiteX1" fmla="*/ 202406 w 631507"/>
                  <a:gd name="connsiteY1" fmla="*/ 670941 h 671823"/>
                  <a:gd name="connsiteX2" fmla="*/ 315849 w 631507"/>
                  <a:gd name="connsiteY2" fmla="*/ 651891 h 671823"/>
                  <a:gd name="connsiteX3" fmla="*/ 429292 w 631507"/>
                  <a:gd name="connsiteY3" fmla="*/ 670941 h 671823"/>
                  <a:gd name="connsiteX4" fmla="*/ 449009 w 631507"/>
                  <a:gd name="connsiteY4" fmla="*/ 661797 h 671823"/>
                  <a:gd name="connsiteX5" fmla="*/ 631508 w 631507"/>
                  <a:gd name="connsiteY5" fmla="*/ 160306 h 671823"/>
                  <a:gd name="connsiteX6" fmla="*/ 434340 w 631507"/>
                  <a:gd name="connsiteY6" fmla="*/ 52292 h 671823"/>
                  <a:gd name="connsiteX7" fmla="*/ 315754 w 631507"/>
                  <a:gd name="connsiteY7" fmla="*/ 0 h 671823"/>
                  <a:gd name="connsiteX8" fmla="*/ 197167 w 631507"/>
                  <a:gd name="connsiteY8" fmla="*/ 52292 h 671823"/>
                  <a:gd name="connsiteX9" fmla="*/ 0 w 631507"/>
                  <a:gd name="connsiteY9" fmla="*/ 160306 h 671823"/>
                  <a:gd name="connsiteX10" fmla="*/ 182499 w 631507"/>
                  <a:gd name="connsiteY10" fmla="*/ 661797 h 6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507" h="671823">
                    <a:moveTo>
                      <a:pt x="182690" y="661797"/>
                    </a:moveTo>
                    <a:cubicBezTo>
                      <a:pt x="185642" y="669798"/>
                      <a:pt x="194310" y="673703"/>
                      <a:pt x="202406" y="670941"/>
                    </a:cubicBezTo>
                    <a:cubicBezTo>
                      <a:pt x="238030" y="658749"/>
                      <a:pt x="276130" y="651891"/>
                      <a:pt x="315849" y="651891"/>
                    </a:cubicBezTo>
                    <a:cubicBezTo>
                      <a:pt x="355568" y="651891"/>
                      <a:pt x="393668" y="658749"/>
                      <a:pt x="429292" y="670941"/>
                    </a:cubicBezTo>
                    <a:cubicBezTo>
                      <a:pt x="437388" y="673703"/>
                      <a:pt x="446056" y="669798"/>
                      <a:pt x="449009" y="661797"/>
                    </a:cubicBezTo>
                    <a:lnTo>
                      <a:pt x="631508" y="160306"/>
                    </a:lnTo>
                    <a:cubicBezTo>
                      <a:pt x="569595" y="119253"/>
                      <a:pt x="503777" y="82963"/>
                      <a:pt x="434340" y="52292"/>
                    </a:cubicBezTo>
                    <a:lnTo>
                      <a:pt x="315754" y="0"/>
                    </a:lnTo>
                    <a:lnTo>
                      <a:pt x="197167" y="52292"/>
                    </a:lnTo>
                    <a:cubicBezTo>
                      <a:pt x="127730" y="82963"/>
                      <a:pt x="61913" y="119253"/>
                      <a:pt x="0" y="160306"/>
                    </a:cubicBezTo>
                    <a:lnTo>
                      <a:pt x="182499" y="661797"/>
                    </a:lnTo>
                    <a:close/>
                  </a:path>
                </a:pathLst>
              </a:custGeom>
              <a:solidFill>
                <a:schemeClr val="accent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385C710-15CD-8661-7691-A3FB9A6A9A7D}"/>
                  </a:ext>
                </a:extLst>
              </p:cNvPr>
              <p:cNvSpPr/>
              <p:nvPr/>
            </p:nvSpPr>
            <p:spPr>
              <a:xfrm>
                <a:off x="3906032" y="1298583"/>
                <a:ext cx="596163" cy="515969"/>
              </a:xfrm>
              <a:custGeom>
                <a:avLst/>
                <a:gdLst>
                  <a:gd name="connsiteX0" fmla="*/ 12281 w 596163"/>
                  <a:gd name="connsiteY0" fmla="*/ 413004 h 515969"/>
                  <a:gd name="connsiteX1" fmla="*/ 596164 w 596163"/>
                  <a:gd name="connsiteY1" fmla="*/ 515969 h 515969"/>
                  <a:gd name="connsiteX2" fmla="*/ 596164 w 596163"/>
                  <a:gd name="connsiteY2" fmla="*/ 492062 h 515969"/>
                  <a:gd name="connsiteX3" fmla="*/ 501104 w 596163"/>
                  <a:gd name="connsiteY3" fmla="*/ 0 h 515969"/>
                  <a:gd name="connsiteX4" fmla="*/ 45333 w 596163"/>
                  <a:gd name="connsiteY4" fmla="*/ 263176 h 515969"/>
                  <a:gd name="connsiteX5" fmla="*/ 37808 w 596163"/>
                  <a:gd name="connsiteY5" fmla="*/ 274701 h 515969"/>
                  <a:gd name="connsiteX6" fmla="*/ 2090 w 596163"/>
                  <a:gd name="connsiteY6" fmla="*/ 391954 h 515969"/>
                  <a:gd name="connsiteX7" fmla="*/ 12186 w 596163"/>
                  <a:gd name="connsiteY7" fmla="*/ 41300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63" h="515969">
                    <a:moveTo>
                      <a:pt x="12281" y="413004"/>
                    </a:moveTo>
                    <a:lnTo>
                      <a:pt x="596164" y="515969"/>
                    </a:lnTo>
                    <a:lnTo>
                      <a:pt x="596164" y="492062"/>
                    </a:lnTo>
                    <a:cubicBezTo>
                      <a:pt x="596164" y="320135"/>
                      <a:pt x="562731" y="153734"/>
                      <a:pt x="501104" y="0"/>
                    </a:cubicBezTo>
                    <a:lnTo>
                      <a:pt x="45333" y="263176"/>
                    </a:lnTo>
                    <a:cubicBezTo>
                      <a:pt x="41142" y="265557"/>
                      <a:pt x="38380" y="269843"/>
                      <a:pt x="37808" y="274701"/>
                    </a:cubicBezTo>
                    <a:cubicBezTo>
                      <a:pt x="32855" y="316516"/>
                      <a:pt x="20378" y="356045"/>
                      <a:pt x="2090" y="391954"/>
                    </a:cubicBezTo>
                    <a:cubicBezTo>
                      <a:pt x="-2959" y="401765"/>
                      <a:pt x="1423" y="411099"/>
                      <a:pt x="12186" y="413004"/>
                    </a:cubicBezTo>
                    <a:close/>
                  </a:path>
                </a:pathLst>
              </a:custGeom>
              <a:solidFill>
                <a:schemeClr val="accent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B1A163A-9973-5283-C973-699ECEACAD0A}"/>
                  </a:ext>
                </a:extLst>
              </p:cNvPr>
              <p:cNvSpPr/>
              <p:nvPr/>
            </p:nvSpPr>
            <p:spPr>
              <a:xfrm>
                <a:off x="3816829" y="750705"/>
                <a:ext cx="547444" cy="690374"/>
              </a:xfrm>
              <a:custGeom>
                <a:avLst/>
                <a:gdLst>
                  <a:gd name="connsiteX0" fmla="*/ 5472 w 547444"/>
                  <a:gd name="connsiteY0" fmla="*/ 512255 h 690374"/>
                  <a:gd name="connsiteX1" fmla="*/ 114533 w 547444"/>
                  <a:gd name="connsiteY1" fmla="*/ 679323 h 690374"/>
                  <a:gd name="connsiteX2" fmla="*/ 137774 w 547444"/>
                  <a:gd name="connsiteY2" fmla="*/ 688181 h 690374"/>
                  <a:gd name="connsiteX3" fmla="*/ 547445 w 547444"/>
                  <a:gd name="connsiteY3" fmla="*/ 451676 h 690374"/>
                  <a:gd name="connsiteX4" fmla="*/ 181113 w 547444"/>
                  <a:gd name="connsiteY4" fmla="*/ 0 h 690374"/>
                  <a:gd name="connsiteX5" fmla="*/ 900 w 547444"/>
                  <a:gd name="connsiteY5" fmla="*/ 495205 h 690374"/>
                  <a:gd name="connsiteX6" fmla="*/ 5567 w 547444"/>
                  <a:gd name="connsiteY6" fmla="*/ 512159 h 6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44" h="690374">
                    <a:moveTo>
                      <a:pt x="5472" y="512255"/>
                    </a:moveTo>
                    <a:cubicBezTo>
                      <a:pt x="56526" y="555689"/>
                      <a:pt x="94816" y="613505"/>
                      <a:pt x="114533" y="679323"/>
                    </a:cubicBezTo>
                    <a:cubicBezTo>
                      <a:pt x="117486" y="689039"/>
                      <a:pt x="129011" y="693325"/>
                      <a:pt x="137774" y="688181"/>
                    </a:cubicBezTo>
                    <a:lnTo>
                      <a:pt x="547445" y="451676"/>
                    </a:lnTo>
                    <a:cubicBezTo>
                      <a:pt x="460767" y="276892"/>
                      <a:pt x="335990" y="122206"/>
                      <a:pt x="181113" y="0"/>
                    </a:cubicBezTo>
                    <a:lnTo>
                      <a:pt x="900" y="495205"/>
                    </a:lnTo>
                    <a:cubicBezTo>
                      <a:pt x="-1291" y="501301"/>
                      <a:pt x="614" y="507968"/>
                      <a:pt x="5567" y="512159"/>
                    </a:cubicBezTo>
                    <a:close/>
                  </a:path>
                </a:pathLst>
              </a:custGeom>
              <a:solidFill>
                <a:schemeClr val="accent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B79085C-FEFC-04DE-7A35-EE66570FD3A6}"/>
                  </a:ext>
                </a:extLst>
              </p:cNvPr>
              <p:cNvSpPr/>
              <p:nvPr/>
            </p:nvSpPr>
            <p:spPr>
              <a:xfrm>
                <a:off x="2685779" y="1801856"/>
                <a:ext cx="765165" cy="1211799"/>
              </a:xfrm>
              <a:custGeom>
                <a:avLst/>
                <a:gdLst>
                  <a:gd name="connsiteX0" fmla="*/ 763429 w 765165"/>
                  <a:gd name="connsiteY0" fmla="*/ 68704 h 1211799"/>
                  <a:gd name="connsiteX1" fmla="*/ 756095 w 765165"/>
                  <a:gd name="connsiteY1" fmla="*/ 47463 h 1211799"/>
                  <a:gd name="connsiteX2" fmla="*/ 687038 w 765165"/>
                  <a:gd name="connsiteY2" fmla="*/ 3743 h 1211799"/>
                  <a:gd name="connsiteX3" fmla="*/ 673799 w 765165"/>
                  <a:gd name="connsiteY3" fmla="*/ 219 h 1211799"/>
                  <a:gd name="connsiteX4" fmla="*/ 0 w 765165"/>
                  <a:gd name="connsiteY4" fmla="*/ 118996 h 1211799"/>
                  <a:gd name="connsiteX5" fmla="*/ 0 w 765165"/>
                  <a:gd name="connsiteY5" fmla="*/ 1211799 h 1211799"/>
                  <a:gd name="connsiteX6" fmla="*/ 163544 w 765165"/>
                  <a:gd name="connsiteY6" fmla="*/ 1211799 h 1211799"/>
                  <a:gd name="connsiteX7" fmla="*/ 763429 w 765165"/>
                  <a:gd name="connsiteY7" fmla="*/ 68609 h 121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65" h="1211799">
                    <a:moveTo>
                      <a:pt x="763429" y="68704"/>
                    </a:moveTo>
                    <a:cubicBezTo>
                      <a:pt x="767525" y="60798"/>
                      <a:pt x="764096" y="51273"/>
                      <a:pt x="756095" y="47463"/>
                    </a:cubicBezTo>
                    <a:cubicBezTo>
                      <a:pt x="731330" y="35557"/>
                      <a:pt x="708184" y="20793"/>
                      <a:pt x="687038" y="3743"/>
                    </a:cubicBezTo>
                    <a:cubicBezTo>
                      <a:pt x="683324" y="695"/>
                      <a:pt x="678561" y="-543"/>
                      <a:pt x="673799" y="219"/>
                    </a:cubicBezTo>
                    <a:lnTo>
                      <a:pt x="0" y="118996"/>
                    </a:lnTo>
                    <a:lnTo>
                      <a:pt x="0" y="1211799"/>
                    </a:lnTo>
                    <a:lnTo>
                      <a:pt x="163544" y="1211799"/>
                    </a:lnTo>
                    <a:lnTo>
                      <a:pt x="763429" y="68609"/>
                    </a:lnTo>
                    <a:close/>
                  </a:path>
                </a:pathLst>
              </a:custGeom>
              <a:solidFill>
                <a:schemeClr val="accent1"/>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2C0217-C542-24F0-D98D-251EDFE9F298}"/>
                  </a:ext>
                </a:extLst>
              </p:cNvPr>
              <p:cNvSpPr/>
              <p:nvPr/>
            </p:nvSpPr>
            <p:spPr>
              <a:xfrm>
                <a:off x="2685779" y="1298488"/>
                <a:ext cx="596120" cy="515969"/>
              </a:xfrm>
              <a:custGeom>
                <a:avLst/>
                <a:gdLst>
                  <a:gd name="connsiteX0" fmla="*/ 594074 w 596120"/>
                  <a:gd name="connsiteY0" fmla="*/ 392049 h 515969"/>
                  <a:gd name="connsiteX1" fmla="*/ 558356 w 596120"/>
                  <a:gd name="connsiteY1" fmla="*/ 274701 h 515969"/>
                  <a:gd name="connsiteX2" fmla="*/ 550831 w 596120"/>
                  <a:gd name="connsiteY2" fmla="*/ 263176 h 515969"/>
                  <a:gd name="connsiteX3" fmla="*/ 95059 w 596120"/>
                  <a:gd name="connsiteY3" fmla="*/ 0 h 515969"/>
                  <a:gd name="connsiteX4" fmla="*/ 0 w 596120"/>
                  <a:gd name="connsiteY4" fmla="*/ 492061 h 515969"/>
                  <a:gd name="connsiteX5" fmla="*/ 0 w 596120"/>
                  <a:gd name="connsiteY5" fmla="*/ 515969 h 515969"/>
                  <a:gd name="connsiteX6" fmla="*/ 583883 w 596120"/>
                  <a:gd name="connsiteY6" fmla="*/ 413004 h 515969"/>
                  <a:gd name="connsiteX7" fmla="*/ 594074 w 596120"/>
                  <a:gd name="connsiteY7" fmla="*/ 391954 h 5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20" h="515969">
                    <a:moveTo>
                      <a:pt x="594074" y="392049"/>
                    </a:moveTo>
                    <a:cubicBezTo>
                      <a:pt x="575691" y="356045"/>
                      <a:pt x="563309" y="316611"/>
                      <a:pt x="558356" y="274701"/>
                    </a:cubicBezTo>
                    <a:cubicBezTo>
                      <a:pt x="557784" y="269843"/>
                      <a:pt x="555022" y="265557"/>
                      <a:pt x="550831" y="263176"/>
                    </a:cubicBezTo>
                    <a:lnTo>
                      <a:pt x="95059" y="0"/>
                    </a:lnTo>
                    <a:cubicBezTo>
                      <a:pt x="33528" y="153734"/>
                      <a:pt x="0" y="320231"/>
                      <a:pt x="0" y="492061"/>
                    </a:cubicBezTo>
                    <a:lnTo>
                      <a:pt x="0" y="515969"/>
                    </a:lnTo>
                    <a:lnTo>
                      <a:pt x="583883" y="413004"/>
                    </a:lnTo>
                    <a:cubicBezTo>
                      <a:pt x="594741" y="411099"/>
                      <a:pt x="599027" y="401765"/>
                      <a:pt x="594074" y="391954"/>
                    </a:cubicBezTo>
                    <a:close/>
                  </a:path>
                </a:pathLst>
              </a:custGeom>
              <a:solidFill>
                <a:schemeClr val="accent1"/>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1F7150C-26C9-5489-01A2-355DB2CB44B0}"/>
                  </a:ext>
                </a:extLst>
              </p:cNvPr>
              <p:cNvSpPr/>
              <p:nvPr/>
            </p:nvSpPr>
            <p:spPr>
              <a:xfrm>
                <a:off x="3736798" y="1801819"/>
                <a:ext cx="765302" cy="1211930"/>
              </a:xfrm>
              <a:custGeom>
                <a:avLst/>
                <a:gdLst>
                  <a:gd name="connsiteX0" fmla="*/ 91599 w 765302"/>
                  <a:gd name="connsiteY0" fmla="*/ 255 h 1211930"/>
                  <a:gd name="connsiteX1" fmla="*/ 78264 w 765302"/>
                  <a:gd name="connsiteY1" fmla="*/ 3779 h 1211930"/>
                  <a:gd name="connsiteX2" fmla="*/ 9113 w 765302"/>
                  <a:gd name="connsiteY2" fmla="*/ 47595 h 1211930"/>
                  <a:gd name="connsiteX3" fmla="*/ 1779 w 765302"/>
                  <a:gd name="connsiteY3" fmla="*/ 68835 h 1211930"/>
                  <a:gd name="connsiteX4" fmla="*/ 601663 w 765302"/>
                  <a:gd name="connsiteY4" fmla="*/ 1211931 h 1211930"/>
                  <a:gd name="connsiteX5" fmla="*/ 765303 w 765302"/>
                  <a:gd name="connsiteY5" fmla="*/ 1211931 h 1211930"/>
                  <a:gd name="connsiteX6" fmla="*/ 765303 w 765302"/>
                  <a:gd name="connsiteY6" fmla="*/ 119032 h 1211930"/>
                  <a:gd name="connsiteX7" fmla="*/ 91599 w 765302"/>
                  <a:gd name="connsiteY7" fmla="*/ 255 h 121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302" h="1211930">
                    <a:moveTo>
                      <a:pt x="91599" y="255"/>
                    </a:moveTo>
                    <a:cubicBezTo>
                      <a:pt x="86837" y="-602"/>
                      <a:pt x="81979" y="732"/>
                      <a:pt x="78264" y="3779"/>
                    </a:cubicBezTo>
                    <a:cubicBezTo>
                      <a:pt x="57119" y="20924"/>
                      <a:pt x="33878" y="35688"/>
                      <a:pt x="9113" y="47595"/>
                    </a:cubicBezTo>
                    <a:cubicBezTo>
                      <a:pt x="1112" y="51404"/>
                      <a:pt x="-2412" y="60929"/>
                      <a:pt x="1779" y="68835"/>
                    </a:cubicBezTo>
                    <a:lnTo>
                      <a:pt x="601663" y="1211931"/>
                    </a:lnTo>
                    <a:lnTo>
                      <a:pt x="765303" y="1211931"/>
                    </a:lnTo>
                    <a:lnTo>
                      <a:pt x="765303" y="119032"/>
                    </a:lnTo>
                    <a:lnTo>
                      <a:pt x="91599" y="255"/>
                    </a:lnTo>
                    <a:close/>
                  </a:path>
                </a:pathLst>
              </a:custGeom>
              <a:solidFill>
                <a:schemeClr val="accent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EDBEEBD-2B6B-95AD-3839-8CA63D5533FF}"/>
                  </a:ext>
                </a:extLst>
              </p:cNvPr>
              <p:cNvSpPr/>
              <p:nvPr/>
            </p:nvSpPr>
            <p:spPr>
              <a:xfrm>
                <a:off x="2823796" y="750801"/>
                <a:ext cx="547409" cy="690237"/>
              </a:xfrm>
              <a:custGeom>
                <a:avLst/>
                <a:gdLst>
                  <a:gd name="connsiteX0" fmla="*/ 541877 w 547409"/>
                  <a:gd name="connsiteY0" fmla="*/ 512159 h 690237"/>
                  <a:gd name="connsiteX1" fmla="*/ 546449 w 547409"/>
                  <a:gd name="connsiteY1" fmla="*/ 495205 h 690237"/>
                  <a:gd name="connsiteX2" fmla="*/ 366236 w 547409"/>
                  <a:gd name="connsiteY2" fmla="*/ 0 h 690237"/>
                  <a:gd name="connsiteX3" fmla="*/ 0 w 547409"/>
                  <a:gd name="connsiteY3" fmla="*/ 451580 h 690237"/>
                  <a:gd name="connsiteX4" fmla="*/ 409670 w 547409"/>
                  <a:gd name="connsiteY4" fmla="*/ 688086 h 690237"/>
                  <a:gd name="connsiteX5" fmla="*/ 432911 w 547409"/>
                  <a:gd name="connsiteY5" fmla="*/ 679228 h 690237"/>
                  <a:gd name="connsiteX6" fmla="*/ 541973 w 547409"/>
                  <a:gd name="connsiteY6" fmla="*/ 512159 h 6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09" h="690237">
                    <a:moveTo>
                      <a:pt x="541877" y="512159"/>
                    </a:moveTo>
                    <a:cubicBezTo>
                      <a:pt x="546830" y="507968"/>
                      <a:pt x="548735" y="501301"/>
                      <a:pt x="546449" y="495205"/>
                    </a:cubicBezTo>
                    <a:lnTo>
                      <a:pt x="366236" y="0"/>
                    </a:lnTo>
                    <a:cubicBezTo>
                      <a:pt x="211360" y="122111"/>
                      <a:pt x="86678" y="276797"/>
                      <a:pt x="0" y="451580"/>
                    </a:cubicBezTo>
                    <a:lnTo>
                      <a:pt x="409670" y="688086"/>
                    </a:lnTo>
                    <a:cubicBezTo>
                      <a:pt x="418529" y="693134"/>
                      <a:pt x="430054" y="688943"/>
                      <a:pt x="432911" y="679228"/>
                    </a:cubicBezTo>
                    <a:cubicBezTo>
                      <a:pt x="452628" y="613410"/>
                      <a:pt x="490919" y="555593"/>
                      <a:pt x="541973" y="512159"/>
                    </a:cubicBezTo>
                    <a:close/>
                  </a:path>
                </a:pathLst>
              </a:custGeom>
              <a:solidFill>
                <a:schemeClr val="accent1"/>
              </a:solidFill>
              <a:ln w="9525"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602EB3A-59AA-343B-4B55-23C2A8C3DCE1}"/>
                </a:ext>
              </a:extLst>
            </p:cNvPr>
            <p:cNvGrpSpPr/>
            <p:nvPr/>
          </p:nvGrpSpPr>
          <p:grpSpPr>
            <a:xfrm>
              <a:off x="4987685" y="846812"/>
              <a:ext cx="7625047" cy="2185321"/>
              <a:chOff x="4987685" y="846812"/>
              <a:chExt cx="7625047" cy="2185321"/>
            </a:xfrm>
            <a:grpFill/>
          </p:grpSpPr>
          <p:sp>
            <p:nvSpPr>
              <p:cNvPr id="13" name="Freeform: Shape 12">
                <a:extLst>
                  <a:ext uri="{FF2B5EF4-FFF2-40B4-BE49-F238E27FC236}">
                    <a16:creationId xmlns:a16="http://schemas.microsoft.com/office/drawing/2014/main" id="{7CD9F7FC-0E28-41A3-FFEE-01FB1B88F749}"/>
                  </a:ext>
                </a:extLst>
              </p:cNvPr>
              <p:cNvSpPr/>
              <p:nvPr/>
            </p:nvSpPr>
            <p:spPr>
              <a:xfrm>
                <a:off x="4987685" y="914821"/>
                <a:ext cx="1008792" cy="928496"/>
              </a:xfrm>
              <a:custGeom>
                <a:avLst/>
                <a:gdLst>
                  <a:gd name="connsiteX0" fmla="*/ 1008698 w 1008792"/>
                  <a:gd name="connsiteY0" fmla="*/ 909447 h 928496"/>
                  <a:gd name="connsiteX1" fmla="*/ 1008698 w 1008792"/>
                  <a:gd name="connsiteY1" fmla="*/ 928497 h 928496"/>
                  <a:gd name="connsiteX2" fmla="*/ 628078 w 1008792"/>
                  <a:gd name="connsiteY2" fmla="*/ 928497 h 928496"/>
                  <a:gd name="connsiteX3" fmla="*/ 628078 w 1008792"/>
                  <a:gd name="connsiteY3" fmla="*/ 909447 h 928496"/>
                  <a:gd name="connsiteX4" fmla="*/ 698754 w 1008792"/>
                  <a:gd name="connsiteY4" fmla="*/ 793909 h 928496"/>
                  <a:gd name="connsiteX5" fmla="*/ 628078 w 1008792"/>
                  <a:gd name="connsiteY5" fmla="*/ 633508 h 928496"/>
                  <a:gd name="connsiteX6" fmla="*/ 247459 w 1008792"/>
                  <a:gd name="connsiteY6" fmla="*/ 633508 h 928496"/>
                  <a:gd name="connsiteX7" fmla="*/ 178117 w 1008792"/>
                  <a:gd name="connsiteY7" fmla="*/ 793909 h 928496"/>
                  <a:gd name="connsiteX8" fmla="*/ 254222 w 1008792"/>
                  <a:gd name="connsiteY8" fmla="*/ 909447 h 928496"/>
                  <a:gd name="connsiteX9" fmla="*/ 254222 w 1008792"/>
                  <a:gd name="connsiteY9" fmla="*/ 928497 h 928496"/>
                  <a:gd name="connsiteX10" fmla="*/ 0 w 1008792"/>
                  <a:gd name="connsiteY10" fmla="*/ 928497 h 928496"/>
                  <a:gd name="connsiteX11" fmla="*/ 0 w 1008792"/>
                  <a:gd name="connsiteY11" fmla="*/ 909447 h 928496"/>
                  <a:gd name="connsiteX12" fmla="*/ 137350 w 1008792"/>
                  <a:gd name="connsiteY12" fmla="*/ 793909 h 928496"/>
                  <a:gd name="connsiteX13" fmla="*/ 484060 w 1008792"/>
                  <a:gd name="connsiteY13" fmla="*/ 0 h 928496"/>
                  <a:gd name="connsiteX14" fmla="*/ 505777 w 1008792"/>
                  <a:gd name="connsiteY14" fmla="*/ 0 h 928496"/>
                  <a:gd name="connsiteX15" fmla="*/ 864680 w 1008792"/>
                  <a:gd name="connsiteY15" fmla="*/ 793909 h 928496"/>
                  <a:gd name="connsiteX16" fmla="*/ 1008793 w 1008792"/>
                  <a:gd name="connsiteY16" fmla="*/ 909447 h 928496"/>
                  <a:gd name="connsiteX17" fmla="*/ 611696 w 1008792"/>
                  <a:gd name="connsiteY17" fmla="*/ 595408 h 928496"/>
                  <a:gd name="connsiteX18" fmla="*/ 434911 w 1008792"/>
                  <a:gd name="connsiteY18" fmla="*/ 195739 h 928496"/>
                  <a:gd name="connsiteX19" fmla="*/ 263652 w 1008792"/>
                  <a:gd name="connsiteY19" fmla="*/ 595408 h 928496"/>
                  <a:gd name="connsiteX20" fmla="*/ 611696 w 1008792"/>
                  <a:gd name="connsiteY20" fmla="*/ 595408 h 9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8792" h="928496">
                    <a:moveTo>
                      <a:pt x="1008698" y="909447"/>
                    </a:moveTo>
                    <a:lnTo>
                      <a:pt x="1008698" y="928497"/>
                    </a:lnTo>
                    <a:lnTo>
                      <a:pt x="628078" y="928497"/>
                    </a:lnTo>
                    <a:lnTo>
                      <a:pt x="628078" y="909447"/>
                    </a:lnTo>
                    <a:cubicBezTo>
                      <a:pt x="719138" y="901256"/>
                      <a:pt x="735521" y="875443"/>
                      <a:pt x="698754" y="793909"/>
                    </a:cubicBezTo>
                    <a:lnTo>
                      <a:pt x="628078" y="633508"/>
                    </a:lnTo>
                    <a:lnTo>
                      <a:pt x="247459" y="633508"/>
                    </a:lnTo>
                    <a:lnTo>
                      <a:pt x="178117" y="793909"/>
                    </a:lnTo>
                    <a:cubicBezTo>
                      <a:pt x="142780" y="875443"/>
                      <a:pt x="160401" y="901351"/>
                      <a:pt x="254222" y="909447"/>
                    </a:cubicBezTo>
                    <a:lnTo>
                      <a:pt x="254222" y="928497"/>
                    </a:lnTo>
                    <a:lnTo>
                      <a:pt x="0" y="928497"/>
                    </a:lnTo>
                    <a:lnTo>
                      <a:pt x="0" y="909447"/>
                    </a:lnTo>
                    <a:cubicBezTo>
                      <a:pt x="69342" y="901256"/>
                      <a:pt x="102013" y="875443"/>
                      <a:pt x="137350" y="793909"/>
                    </a:cubicBezTo>
                    <a:lnTo>
                      <a:pt x="484060" y="0"/>
                    </a:lnTo>
                    <a:lnTo>
                      <a:pt x="505777" y="0"/>
                    </a:lnTo>
                    <a:lnTo>
                      <a:pt x="864680" y="793909"/>
                    </a:lnTo>
                    <a:cubicBezTo>
                      <a:pt x="901351" y="875443"/>
                      <a:pt x="934022" y="901351"/>
                      <a:pt x="1008793" y="909447"/>
                    </a:cubicBezTo>
                    <a:close/>
                    <a:moveTo>
                      <a:pt x="611696" y="595408"/>
                    </a:moveTo>
                    <a:lnTo>
                      <a:pt x="434911" y="195739"/>
                    </a:lnTo>
                    <a:lnTo>
                      <a:pt x="263652" y="595408"/>
                    </a:lnTo>
                    <a:lnTo>
                      <a:pt x="611696" y="595408"/>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06EBAAD-AEC9-EB9B-46F5-5C053E4DE1C7}"/>
                  </a:ext>
                </a:extLst>
              </p:cNvPr>
              <p:cNvSpPr/>
              <p:nvPr/>
            </p:nvSpPr>
            <p:spPr>
              <a:xfrm>
                <a:off x="6000479" y="1139135"/>
                <a:ext cx="494918" cy="704183"/>
              </a:xfrm>
              <a:custGeom>
                <a:avLst/>
                <a:gdLst>
                  <a:gd name="connsiteX0" fmla="*/ 366998 w 494918"/>
                  <a:gd name="connsiteY0" fmla="*/ 685133 h 704183"/>
                  <a:gd name="connsiteX1" fmla="*/ 366998 w 494918"/>
                  <a:gd name="connsiteY1" fmla="*/ 704183 h 704183"/>
                  <a:gd name="connsiteX2" fmla="*/ 6763 w 494918"/>
                  <a:gd name="connsiteY2" fmla="*/ 704183 h 704183"/>
                  <a:gd name="connsiteX3" fmla="*/ 6763 w 494918"/>
                  <a:gd name="connsiteY3" fmla="*/ 685133 h 704183"/>
                  <a:gd name="connsiteX4" fmla="*/ 100584 w 494918"/>
                  <a:gd name="connsiteY4" fmla="*/ 602170 h 704183"/>
                  <a:gd name="connsiteX5" fmla="*/ 100584 w 494918"/>
                  <a:gd name="connsiteY5" fmla="*/ 153543 h 704183"/>
                  <a:gd name="connsiteX6" fmla="*/ 28575 w 494918"/>
                  <a:gd name="connsiteY6" fmla="*/ 81534 h 704183"/>
                  <a:gd name="connsiteX7" fmla="*/ 0 w 494918"/>
                  <a:gd name="connsiteY7" fmla="*/ 80200 h 704183"/>
                  <a:gd name="connsiteX8" fmla="*/ 0 w 494918"/>
                  <a:gd name="connsiteY8" fmla="*/ 61150 h 704183"/>
                  <a:gd name="connsiteX9" fmla="*/ 220218 w 494918"/>
                  <a:gd name="connsiteY9" fmla="*/ 0 h 704183"/>
                  <a:gd name="connsiteX10" fmla="*/ 239268 w 494918"/>
                  <a:gd name="connsiteY10" fmla="*/ 0 h 704183"/>
                  <a:gd name="connsiteX11" fmla="*/ 239268 w 494918"/>
                  <a:gd name="connsiteY11" fmla="*/ 194405 h 704183"/>
                  <a:gd name="connsiteX12" fmla="*/ 437769 w 494918"/>
                  <a:gd name="connsiteY12" fmla="*/ 0 h 704183"/>
                  <a:gd name="connsiteX13" fmla="*/ 494919 w 494918"/>
                  <a:gd name="connsiteY13" fmla="*/ 12192 h 704183"/>
                  <a:gd name="connsiteX14" fmla="*/ 486728 w 494918"/>
                  <a:gd name="connsiteY14" fmla="*/ 141351 h 704183"/>
                  <a:gd name="connsiteX15" fmla="*/ 407861 w 494918"/>
                  <a:gd name="connsiteY15" fmla="*/ 120967 h 704183"/>
                  <a:gd name="connsiteX16" fmla="*/ 239268 w 494918"/>
                  <a:gd name="connsiteY16" fmla="*/ 236506 h 704183"/>
                  <a:gd name="connsiteX17" fmla="*/ 239268 w 494918"/>
                  <a:gd name="connsiteY17" fmla="*/ 602170 h 704183"/>
                  <a:gd name="connsiteX18" fmla="*/ 367094 w 494918"/>
                  <a:gd name="connsiteY18" fmla="*/ 685133 h 7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918" h="704183">
                    <a:moveTo>
                      <a:pt x="366998" y="685133"/>
                    </a:moveTo>
                    <a:lnTo>
                      <a:pt x="366998" y="704183"/>
                    </a:lnTo>
                    <a:lnTo>
                      <a:pt x="6763" y="704183"/>
                    </a:lnTo>
                    <a:lnTo>
                      <a:pt x="6763" y="685133"/>
                    </a:lnTo>
                    <a:cubicBezTo>
                      <a:pt x="63818" y="674275"/>
                      <a:pt x="100584" y="660654"/>
                      <a:pt x="100584" y="602170"/>
                    </a:cubicBezTo>
                    <a:lnTo>
                      <a:pt x="100584" y="153543"/>
                    </a:lnTo>
                    <a:cubicBezTo>
                      <a:pt x="100584" y="108680"/>
                      <a:pt x="77438" y="85534"/>
                      <a:pt x="28575" y="81534"/>
                    </a:cubicBezTo>
                    <a:lnTo>
                      <a:pt x="0" y="80200"/>
                    </a:lnTo>
                    <a:lnTo>
                      <a:pt x="0" y="61150"/>
                    </a:lnTo>
                    <a:lnTo>
                      <a:pt x="220218" y="0"/>
                    </a:lnTo>
                    <a:lnTo>
                      <a:pt x="239268" y="0"/>
                    </a:lnTo>
                    <a:lnTo>
                      <a:pt x="239268" y="194405"/>
                    </a:lnTo>
                    <a:cubicBezTo>
                      <a:pt x="284131" y="70675"/>
                      <a:pt x="356140" y="0"/>
                      <a:pt x="437769" y="0"/>
                    </a:cubicBezTo>
                    <a:cubicBezTo>
                      <a:pt x="455486" y="0"/>
                      <a:pt x="475869" y="2762"/>
                      <a:pt x="494919" y="12192"/>
                    </a:cubicBezTo>
                    <a:lnTo>
                      <a:pt x="486728" y="141351"/>
                    </a:lnTo>
                    <a:cubicBezTo>
                      <a:pt x="465011" y="126397"/>
                      <a:pt x="437769" y="120967"/>
                      <a:pt x="407861" y="120967"/>
                    </a:cubicBezTo>
                    <a:cubicBezTo>
                      <a:pt x="343948" y="120967"/>
                      <a:pt x="277368" y="160401"/>
                      <a:pt x="239268" y="236506"/>
                    </a:cubicBezTo>
                    <a:lnTo>
                      <a:pt x="239268" y="602170"/>
                    </a:lnTo>
                    <a:cubicBezTo>
                      <a:pt x="239268" y="660654"/>
                      <a:pt x="274606" y="674180"/>
                      <a:pt x="367094" y="685133"/>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46911D1-EA7D-5DD7-A800-446507579F4A}"/>
                  </a:ext>
                </a:extLst>
              </p:cNvPr>
              <p:cNvSpPr/>
              <p:nvPr/>
            </p:nvSpPr>
            <p:spPr>
              <a:xfrm>
                <a:off x="6541498" y="1139135"/>
                <a:ext cx="600932" cy="723328"/>
              </a:xfrm>
              <a:custGeom>
                <a:avLst/>
                <a:gdLst>
                  <a:gd name="connsiteX0" fmla="*/ 0 w 600932"/>
                  <a:gd name="connsiteY0" fmla="*/ 367094 h 723328"/>
                  <a:gd name="connsiteX1" fmla="*/ 331756 w 600932"/>
                  <a:gd name="connsiteY1" fmla="*/ 0 h 723328"/>
                  <a:gd name="connsiteX2" fmla="*/ 581883 w 600932"/>
                  <a:gd name="connsiteY2" fmla="*/ 167259 h 723328"/>
                  <a:gd name="connsiteX3" fmla="*/ 455486 w 600932"/>
                  <a:gd name="connsiteY3" fmla="*/ 205359 h 723328"/>
                  <a:gd name="connsiteX4" fmla="*/ 314135 w 600932"/>
                  <a:gd name="connsiteY4" fmla="*/ 38100 h 723328"/>
                  <a:gd name="connsiteX5" fmla="*/ 137351 w 600932"/>
                  <a:gd name="connsiteY5" fmla="*/ 304609 h 723328"/>
                  <a:gd name="connsiteX6" fmla="*/ 380714 w 600932"/>
                  <a:gd name="connsiteY6" fmla="*/ 611886 h 723328"/>
                  <a:gd name="connsiteX7" fmla="*/ 584645 w 600932"/>
                  <a:gd name="connsiteY7" fmla="*/ 488156 h 723328"/>
                  <a:gd name="connsiteX8" fmla="*/ 600933 w 600932"/>
                  <a:gd name="connsiteY8" fmla="*/ 492252 h 723328"/>
                  <a:gd name="connsiteX9" fmla="*/ 319469 w 600932"/>
                  <a:gd name="connsiteY9" fmla="*/ 723328 h 723328"/>
                  <a:gd name="connsiteX10" fmla="*/ 0 w 600932"/>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932" h="723328">
                    <a:moveTo>
                      <a:pt x="0" y="367094"/>
                    </a:moveTo>
                    <a:cubicBezTo>
                      <a:pt x="0" y="163163"/>
                      <a:pt x="120968" y="0"/>
                      <a:pt x="331756" y="0"/>
                    </a:cubicBezTo>
                    <a:cubicBezTo>
                      <a:pt x="481298" y="0"/>
                      <a:pt x="568262" y="93821"/>
                      <a:pt x="581883" y="167259"/>
                    </a:cubicBezTo>
                    <a:lnTo>
                      <a:pt x="455486" y="205359"/>
                    </a:lnTo>
                    <a:cubicBezTo>
                      <a:pt x="443294" y="125158"/>
                      <a:pt x="401098" y="38100"/>
                      <a:pt x="314135" y="38100"/>
                    </a:cubicBezTo>
                    <a:cubicBezTo>
                      <a:pt x="208121" y="38100"/>
                      <a:pt x="137351" y="154972"/>
                      <a:pt x="137351" y="304609"/>
                    </a:cubicBezTo>
                    <a:cubicBezTo>
                      <a:pt x="137351" y="492252"/>
                      <a:pt x="232505" y="611886"/>
                      <a:pt x="380714" y="611886"/>
                    </a:cubicBezTo>
                    <a:cubicBezTo>
                      <a:pt x="458248" y="611886"/>
                      <a:pt x="537020" y="572453"/>
                      <a:pt x="584645" y="488156"/>
                    </a:cubicBezTo>
                    <a:lnTo>
                      <a:pt x="600933" y="492252"/>
                    </a:lnTo>
                    <a:cubicBezTo>
                      <a:pt x="568262" y="632270"/>
                      <a:pt x="466344" y="723328"/>
                      <a:pt x="319469" y="723328"/>
                    </a:cubicBezTo>
                    <a:cubicBezTo>
                      <a:pt x="122301" y="723328"/>
                      <a:pt x="0" y="565595"/>
                      <a:pt x="0" y="367094"/>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0078-1057-9B4B-7B72-0DFB494D5E06}"/>
                  </a:ext>
                </a:extLst>
              </p:cNvPr>
              <p:cNvSpPr/>
              <p:nvPr/>
            </p:nvSpPr>
            <p:spPr>
              <a:xfrm>
                <a:off x="7194056" y="879483"/>
                <a:ext cx="753237" cy="963929"/>
              </a:xfrm>
              <a:custGeom>
                <a:avLst/>
                <a:gdLst>
                  <a:gd name="connsiteX0" fmla="*/ 413290 w 753237"/>
                  <a:gd name="connsiteY0" fmla="*/ 352044 h 963929"/>
                  <a:gd name="connsiteX1" fmla="*/ 239268 w 753237"/>
                  <a:gd name="connsiteY1" fmla="*/ 448532 h 963929"/>
                  <a:gd name="connsiteX2" fmla="*/ 239268 w 753237"/>
                  <a:gd name="connsiteY2" fmla="*/ 861822 h 963929"/>
                  <a:gd name="connsiteX3" fmla="*/ 323565 w 753237"/>
                  <a:gd name="connsiteY3" fmla="*/ 944785 h 963929"/>
                  <a:gd name="connsiteX4" fmla="*/ 323565 w 753237"/>
                  <a:gd name="connsiteY4" fmla="*/ 963835 h 963929"/>
                  <a:gd name="connsiteX5" fmla="*/ 16288 w 753237"/>
                  <a:gd name="connsiteY5" fmla="*/ 963835 h 963929"/>
                  <a:gd name="connsiteX6" fmla="*/ 16288 w 753237"/>
                  <a:gd name="connsiteY6" fmla="*/ 944785 h 963929"/>
                  <a:gd name="connsiteX7" fmla="*/ 101918 w 753237"/>
                  <a:gd name="connsiteY7" fmla="*/ 861822 h 963929"/>
                  <a:gd name="connsiteX8" fmla="*/ 101918 w 753237"/>
                  <a:gd name="connsiteY8" fmla="*/ 154972 h 963929"/>
                  <a:gd name="connsiteX9" fmla="*/ 29909 w 753237"/>
                  <a:gd name="connsiteY9" fmla="*/ 82963 h 963929"/>
                  <a:gd name="connsiteX10" fmla="*/ 0 w 753237"/>
                  <a:gd name="connsiteY10" fmla="*/ 81629 h 963929"/>
                  <a:gd name="connsiteX11" fmla="*/ 0 w 753237"/>
                  <a:gd name="connsiteY11" fmla="*/ 62579 h 963929"/>
                  <a:gd name="connsiteX12" fmla="*/ 220218 w 753237"/>
                  <a:gd name="connsiteY12" fmla="*/ 0 h 963929"/>
                  <a:gd name="connsiteX13" fmla="*/ 239268 w 753237"/>
                  <a:gd name="connsiteY13" fmla="*/ 0 h 963929"/>
                  <a:gd name="connsiteX14" fmla="*/ 239268 w 753237"/>
                  <a:gd name="connsiteY14" fmla="*/ 411956 h 963929"/>
                  <a:gd name="connsiteX15" fmla="*/ 475869 w 753237"/>
                  <a:gd name="connsiteY15" fmla="*/ 259652 h 963929"/>
                  <a:gd name="connsiteX16" fmla="*/ 668941 w 753237"/>
                  <a:gd name="connsiteY16" fmla="*/ 473107 h 963929"/>
                  <a:gd name="connsiteX17" fmla="*/ 668941 w 753237"/>
                  <a:gd name="connsiteY17" fmla="*/ 861917 h 963929"/>
                  <a:gd name="connsiteX18" fmla="*/ 753237 w 753237"/>
                  <a:gd name="connsiteY18" fmla="*/ 944880 h 963929"/>
                  <a:gd name="connsiteX19" fmla="*/ 753237 w 753237"/>
                  <a:gd name="connsiteY19" fmla="*/ 963930 h 963929"/>
                  <a:gd name="connsiteX20" fmla="*/ 445961 w 753237"/>
                  <a:gd name="connsiteY20" fmla="*/ 963930 h 963929"/>
                  <a:gd name="connsiteX21" fmla="*/ 445961 w 753237"/>
                  <a:gd name="connsiteY21" fmla="*/ 944880 h 963929"/>
                  <a:gd name="connsiteX22" fmla="*/ 530257 w 753237"/>
                  <a:gd name="connsiteY22" fmla="*/ 861917 h 963929"/>
                  <a:gd name="connsiteX23" fmla="*/ 530257 w 753237"/>
                  <a:gd name="connsiteY23" fmla="*/ 481298 h 963929"/>
                  <a:gd name="connsiteX24" fmla="*/ 413385 w 753237"/>
                  <a:gd name="connsiteY24" fmla="*/ 352139 h 9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237" h="963929">
                    <a:moveTo>
                      <a:pt x="413290" y="352044"/>
                    </a:moveTo>
                    <a:cubicBezTo>
                      <a:pt x="352140" y="352044"/>
                      <a:pt x="301847" y="379190"/>
                      <a:pt x="239268" y="448532"/>
                    </a:cubicBezTo>
                    <a:lnTo>
                      <a:pt x="239268" y="861822"/>
                    </a:lnTo>
                    <a:cubicBezTo>
                      <a:pt x="239268" y="920305"/>
                      <a:pt x="274606" y="933831"/>
                      <a:pt x="323565" y="944785"/>
                    </a:cubicBezTo>
                    <a:lnTo>
                      <a:pt x="323565" y="963835"/>
                    </a:lnTo>
                    <a:lnTo>
                      <a:pt x="16288" y="963835"/>
                    </a:lnTo>
                    <a:lnTo>
                      <a:pt x="16288" y="944785"/>
                    </a:lnTo>
                    <a:cubicBezTo>
                      <a:pt x="66580" y="933926"/>
                      <a:pt x="101918" y="920305"/>
                      <a:pt x="101918" y="861822"/>
                    </a:cubicBezTo>
                    <a:lnTo>
                      <a:pt x="101918" y="154972"/>
                    </a:lnTo>
                    <a:cubicBezTo>
                      <a:pt x="101918" y="108776"/>
                      <a:pt x="78772" y="86963"/>
                      <a:pt x="29909" y="82963"/>
                    </a:cubicBezTo>
                    <a:lnTo>
                      <a:pt x="0" y="81629"/>
                    </a:lnTo>
                    <a:lnTo>
                      <a:pt x="0" y="62579"/>
                    </a:lnTo>
                    <a:lnTo>
                      <a:pt x="220218" y="0"/>
                    </a:lnTo>
                    <a:lnTo>
                      <a:pt x="239268" y="0"/>
                    </a:lnTo>
                    <a:lnTo>
                      <a:pt x="239268" y="411956"/>
                    </a:lnTo>
                    <a:cubicBezTo>
                      <a:pt x="311277" y="315468"/>
                      <a:pt x="382048" y="259652"/>
                      <a:pt x="475869" y="259652"/>
                    </a:cubicBezTo>
                    <a:cubicBezTo>
                      <a:pt x="600933" y="259652"/>
                      <a:pt x="668941" y="339852"/>
                      <a:pt x="668941" y="473107"/>
                    </a:cubicBezTo>
                    <a:lnTo>
                      <a:pt x="668941" y="861917"/>
                    </a:lnTo>
                    <a:cubicBezTo>
                      <a:pt x="668941" y="920401"/>
                      <a:pt x="702945" y="933926"/>
                      <a:pt x="753237" y="944880"/>
                    </a:cubicBezTo>
                    <a:lnTo>
                      <a:pt x="753237" y="963930"/>
                    </a:lnTo>
                    <a:lnTo>
                      <a:pt x="445961" y="963930"/>
                    </a:lnTo>
                    <a:lnTo>
                      <a:pt x="445961" y="944880"/>
                    </a:lnTo>
                    <a:cubicBezTo>
                      <a:pt x="496252" y="934022"/>
                      <a:pt x="530257" y="920401"/>
                      <a:pt x="530257" y="861917"/>
                    </a:cubicBezTo>
                    <a:lnTo>
                      <a:pt x="530257" y="481298"/>
                    </a:lnTo>
                    <a:cubicBezTo>
                      <a:pt x="530257" y="401098"/>
                      <a:pt x="486727" y="352139"/>
                      <a:pt x="413385" y="352139"/>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0B96094-7458-806B-4542-4049B3DD01D9}"/>
                  </a:ext>
                </a:extLst>
              </p:cNvPr>
              <p:cNvSpPr/>
              <p:nvPr/>
            </p:nvSpPr>
            <p:spPr>
              <a:xfrm>
                <a:off x="8016445" y="879483"/>
                <a:ext cx="727424" cy="984313"/>
              </a:xfrm>
              <a:custGeom>
                <a:avLst/>
                <a:gdLst>
                  <a:gd name="connsiteX0" fmla="*/ 0 w 727424"/>
                  <a:gd name="connsiteY0" fmla="*/ 644366 h 984313"/>
                  <a:gd name="connsiteX1" fmla="*/ 309943 w 727424"/>
                  <a:gd name="connsiteY1" fmla="*/ 259652 h 984313"/>
                  <a:gd name="connsiteX2" fmla="*/ 488061 w 727424"/>
                  <a:gd name="connsiteY2" fmla="*/ 343948 h 984313"/>
                  <a:gd name="connsiteX3" fmla="*/ 488061 w 727424"/>
                  <a:gd name="connsiteY3" fmla="*/ 154972 h 984313"/>
                  <a:gd name="connsiteX4" fmla="*/ 416052 w 727424"/>
                  <a:gd name="connsiteY4" fmla="*/ 82963 h 984313"/>
                  <a:gd name="connsiteX5" fmla="*/ 387477 w 727424"/>
                  <a:gd name="connsiteY5" fmla="*/ 81629 h 984313"/>
                  <a:gd name="connsiteX6" fmla="*/ 387477 w 727424"/>
                  <a:gd name="connsiteY6" fmla="*/ 62579 h 984313"/>
                  <a:gd name="connsiteX7" fmla="*/ 607695 w 727424"/>
                  <a:gd name="connsiteY7" fmla="*/ 0 h 984313"/>
                  <a:gd name="connsiteX8" fmla="*/ 626745 w 727424"/>
                  <a:gd name="connsiteY8" fmla="*/ 0 h 984313"/>
                  <a:gd name="connsiteX9" fmla="*/ 626745 w 727424"/>
                  <a:gd name="connsiteY9" fmla="*/ 829342 h 984313"/>
                  <a:gd name="connsiteX10" fmla="*/ 698849 w 727424"/>
                  <a:gd name="connsiteY10" fmla="*/ 901351 h 984313"/>
                  <a:gd name="connsiteX11" fmla="*/ 727424 w 727424"/>
                  <a:gd name="connsiteY11" fmla="*/ 902684 h 984313"/>
                  <a:gd name="connsiteX12" fmla="*/ 727424 w 727424"/>
                  <a:gd name="connsiteY12" fmla="*/ 921734 h 984313"/>
                  <a:gd name="connsiteX13" fmla="*/ 512635 w 727424"/>
                  <a:gd name="connsiteY13" fmla="*/ 984313 h 984313"/>
                  <a:gd name="connsiteX14" fmla="*/ 493585 w 727424"/>
                  <a:gd name="connsiteY14" fmla="*/ 984313 h 984313"/>
                  <a:gd name="connsiteX15" fmla="*/ 489489 w 727424"/>
                  <a:gd name="connsiteY15" fmla="*/ 822484 h 984313"/>
                  <a:gd name="connsiteX16" fmla="*/ 277368 w 727424"/>
                  <a:gd name="connsiteY16" fmla="*/ 984313 h 984313"/>
                  <a:gd name="connsiteX17" fmla="*/ 0 w 727424"/>
                  <a:gd name="connsiteY17" fmla="*/ 644462 h 984313"/>
                  <a:gd name="connsiteX18" fmla="*/ 331755 w 727424"/>
                  <a:gd name="connsiteY18" fmla="*/ 897255 h 984313"/>
                  <a:gd name="connsiteX19" fmla="*/ 488061 w 727424"/>
                  <a:gd name="connsiteY19" fmla="*/ 778955 h 984313"/>
                  <a:gd name="connsiteX20" fmla="*/ 488061 w 727424"/>
                  <a:gd name="connsiteY20" fmla="*/ 520637 h 984313"/>
                  <a:gd name="connsiteX21" fmla="*/ 319468 w 727424"/>
                  <a:gd name="connsiteY21" fmla="*/ 307181 h 984313"/>
                  <a:gd name="connsiteX22" fmla="*/ 145446 w 727424"/>
                  <a:gd name="connsiteY22" fmla="*/ 592646 h 984313"/>
                  <a:gd name="connsiteX23" fmla="*/ 331660 w 727424"/>
                  <a:gd name="connsiteY23" fmla="*/ 897160 h 9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424" h="984313">
                    <a:moveTo>
                      <a:pt x="0" y="644366"/>
                    </a:moveTo>
                    <a:cubicBezTo>
                      <a:pt x="0" y="394240"/>
                      <a:pt x="146875" y="259652"/>
                      <a:pt x="309943" y="259652"/>
                    </a:cubicBezTo>
                    <a:cubicBezTo>
                      <a:pt x="387477" y="259652"/>
                      <a:pt x="451295" y="292322"/>
                      <a:pt x="488061" y="343948"/>
                    </a:cubicBezTo>
                    <a:lnTo>
                      <a:pt x="488061" y="154972"/>
                    </a:lnTo>
                    <a:cubicBezTo>
                      <a:pt x="488061" y="107347"/>
                      <a:pt x="463582" y="86963"/>
                      <a:pt x="416052" y="82963"/>
                    </a:cubicBezTo>
                    <a:lnTo>
                      <a:pt x="387477" y="81629"/>
                    </a:lnTo>
                    <a:lnTo>
                      <a:pt x="387477" y="62579"/>
                    </a:lnTo>
                    <a:lnTo>
                      <a:pt x="607695" y="0"/>
                    </a:lnTo>
                    <a:lnTo>
                      <a:pt x="626745" y="0"/>
                    </a:lnTo>
                    <a:lnTo>
                      <a:pt x="626745" y="829342"/>
                    </a:lnTo>
                    <a:cubicBezTo>
                      <a:pt x="626745" y="878300"/>
                      <a:pt x="651224" y="897350"/>
                      <a:pt x="698849" y="901351"/>
                    </a:cubicBezTo>
                    <a:lnTo>
                      <a:pt x="727424" y="902684"/>
                    </a:lnTo>
                    <a:lnTo>
                      <a:pt x="727424" y="921734"/>
                    </a:lnTo>
                    <a:lnTo>
                      <a:pt x="512635" y="984313"/>
                    </a:lnTo>
                    <a:lnTo>
                      <a:pt x="493585" y="984313"/>
                    </a:lnTo>
                    <a:lnTo>
                      <a:pt x="489489" y="822484"/>
                    </a:lnTo>
                    <a:cubicBezTo>
                      <a:pt x="452818" y="921734"/>
                      <a:pt x="368522" y="984313"/>
                      <a:pt x="277368" y="984313"/>
                    </a:cubicBezTo>
                    <a:cubicBezTo>
                      <a:pt x="104680" y="984313"/>
                      <a:pt x="0" y="829342"/>
                      <a:pt x="0" y="644462"/>
                    </a:cubicBezTo>
                    <a:close/>
                    <a:moveTo>
                      <a:pt x="331755" y="897255"/>
                    </a:moveTo>
                    <a:cubicBezTo>
                      <a:pt x="401098" y="897255"/>
                      <a:pt x="463582" y="849630"/>
                      <a:pt x="488061" y="778955"/>
                    </a:cubicBezTo>
                    <a:lnTo>
                      <a:pt x="488061" y="520637"/>
                    </a:lnTo>
                    <a:cubicBezTo>
                      <a:pt x="488061" y="409194"/>
                      <a:pt x="435007" y="307181"/>
                      <a:pt x="319468" y="307181"/>
                    </a:cubicBezTo>
                    <a:cubicBezTo>
                      <a:pt x="218884" y="307181"/>
                      <a:pt x="145446" y="435007"/>
                      <a:pt x="145446" y="592646"/>
                    </a:cubicBezTo>
                    <a:cubicBezTo>
                      <a:pt x="145446" y="738092"/>
                      <a:pt x="199834" y="897160"/>
                      <a:pt x="331660" y="89716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AD4A7A3-13D6-6A6C-CE9D-9C75285E6A3B}"/>
                  </a:ext>
                </a:extLst>
              </p:cNvPr>
              <p:cNvSpPr/>
              <p:nvPr/>
            </p:nvSpPr>
            <p:spPr>
              <a:xfrm>
                <a:off x="8784541" y="846812"/>
                <a:ext cx="323564" cy="996505"/>
              </a:xfrm>
              <a:custGeom>
                <a:avLst/>
                <a:gdLst>
                  <a:gd name="connsiteX0" fmla="*/ 100584 w 323564"/>
                  <a:gd name="connsiteY0" fmla="*/ 894588 h 996505"/>
                  <a:gd name="connsiteX1" fmla="*/ 100584 w 323564"/>
                  <a:gd name="connsiteY1" fmla="*/ 445961 h 996505"/>
                  <a:gd name="connsiteX2" fmla="*/ 28575 w 323564"/>
                  <a:gd name="connsiteY2" fmla="*/ 372523 h 996505"/>
                  <a:gd name="connsiteX3" fmla="*/ 0 w 323564"/>
                  <a:gd name="connsiteY3" fmla="*/ 372523 h 996505"/>
                  <a:gd name="connsiteX4" fmla="*/ 0 w 323564"/>
                  <a:gd name="connsiteY4" fmla="*/ 353473 h 996505"/>
                  <a:gd name="connsiteX5" fmla="*/ 220218 w 323564"/>
                  <a:gd name="connsiteY5" fmla="*/ 290894 h 996505"/>
                  <a:gd name="connsiteX6" fmla="*/ 239268 w 323564"/>
                  <a:gd name="connsiteY6" fmla="*/ 290894 h 996505"/>
                  <a:gd name="connsiteX7" fmla="*/ 239268 w 323564"/>
                  <a:gd name="connsiteY7" fmla="*/ 894493 h 996505"/>
                  <a:gd name="connsiteX8" fmla="*/ 323565 w 323564"/>
                  <a:gd name="connsiteY8" fmla="*/ 977456 h 996505"/>
                  <a:gd name="connsiteX9" fmla="*/ 323565 w 323564"/>
                  <a:gd name="connsiteY9" fmla="*/ 996506 h 996505"/>
                  <a:gd name="connsiteX10" fmla="*/ 16288 w 323564"/>
                  <a:gd name="connsiteY10" fmla="*/ 996506 h 996505"/>
                  <a:gd name="connsiteX11" fmla="*/ 16288 w 323564"/>
                  <a:gd name="connsiteY11" fmla="*/ 977456 h 996505"/>
                  <a:gd name="connsiteX12" fmla="*/ 100584 w 323564"/>
                  <a:gd name="connsiteY12" fmla="*/ 894493 h 996505"/>
                  <a:gd name="connsiteX13" fmla="*/ 168593 w 323564"/>
                  <a:gd name="connsiteY13" fmla="*/ 0 h 996505"/>
                  <a:gd name="connsiteX14" fmla="*/ 263747 w 323564"/>
                  <a:gd name="connsiteY14" fmla="*/ 92488 h 996505"/>
                  <a:gd name="connsiteX15" fmla="*/ 168593 w 323564"/>
                  <a:gd name="connsiteY15" fmla="*/ 186309 h 996505"/>
                  <a:gd name="connsiteX16" fmla="*/ 69342 w 323564"/>
                  <a:gd name="connsiteY16" fmla="*/ 92488 h 996505"/>
                  <a:gd name="connsiteX17" fmla="*/ 168593 w 323564"/>
                  <a:gd name="connsiteY17" fmla="*/ 0 h 9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564" h="996505">
                    <a:moveTo>
                      <a:pt x="100584" y="894588"/>
                    </a:moveTo>
                    <a:lnTo>
                      <a:pt x="100584" y="445961"/>
                    </a:lnTo>
                    <a:cubicBezTo>
                      <a:pt x="100584" y="399764"/>
                      <a:pt x="77438" y="377952"/>
                      <a:pt x="28575" y="372523"/>
                    </a:cubicBezTo>
                    <a:lnTo>
                      <a:pt x="0" y="372523"/>
                    </a:lnTo>
                    <a:lnTo>
                      <a:pt x="0" y="353473"/>
                    </a:lnTo>
                    <a:lnTo>
                      <a:pt x="220218" y="290894"/>
                    </a:lnTo>
                    <a:lnTo>
                      <a:pt x="239268" y="290894"/>
                    </a:lnTo>
                    <a:lnTo>
                      <a:pt x="239268" y="894493"/>
                    </a:lnTo>
                    <a:cubicBezTo>
                      <a:pt x="239268" y="952976"/>
                      <a:pt x="273272" y="966502"/>
                      <a:pt x="323565" y="977456"/>
                    </a:cubicBezTo>
                    <a:lnTo>
                      <a:pt x="323565" y="996506"/>
                    </a:lnTo>
                    <a:lnTo>
                      <a:pt x="16288" y="996506"/>
                    </a:lnTo>
                    <a:lnTo>
                      <a:pt x="16288" y="977456"/>
                    </a:lnTo>
                    <a:cubicBezTo>
                      <a:pt x="66580" y="966597"/>
                      <a:pt x="100584" y="952976"/>
                      <a:pt x="100584" y="894493"/>
                    </a:cubicBezTo>
                    <a:close/>
                    <a:moveTo>
                      <a:pt x="168593" y="0"/>
                    </a:moveTo>
                    <a:cubicBezTo>
                      <a:pt x="222981" y="0"/>
                      <a:pt x="263747" y="40767"/>
                      <a:pt x="263747" y="92488"/>
                    </a:cubicBezTo>
                    <a:cubicBezTo>
                      <a:pt x="263747" y="144209"/>
                      <a:pt x="222981" y="186309"/>
                      <a:pt x="168593" y="186309"/>
                    </a:cubicBezTo>
                    <a:cubicBezTo>
                      <a:pt x="111443" y="186309"/>
                      <a:pt x="69342" y="145542"/>
                      <a:pt x="69342" y="92488"/>
                    </a:cubicBezTo>
                    <a:cubicBezTo>
                      <a:pt x="69342" y="39434"/>
                      <a:pt x="111443" y="0"/>
                      <a:pt x="168593"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8D5C472-4BE3-289A-4765-A3BEE26CDAF4}"/>
                  </a:ext>
                </a:extLst>
              </p:cNvPr>
              <p:cNvSpPr/>
              <p:nvPr/>
            </p:nvSpPr>
            <p:spPr>
              <a:xfrm>
                <a:off x="9197830" y="1139135"/>
                <a:ext cx="659320" cy="723233"/>
              </a:xfrm>
              <a:custGeom>
                <a:avLst/>
                <a:gdLst>
                  <a:gd name="connsiteX0" fmla="*/ 0 w 659320"/>
                  <a:gd name="connsiteY0" fmla="*/ 376619 h 723233"/>
                  <a:gd name="connsiteX1" fmla="*/ 335756 w 659320"/>
                  <a:gd name="connsiteY1" fmla="*/ 0 h 723233"/>
                  <a:gd name="connsiteX2" fmla="*/ 659321 w 659320"/>
                  <a:gd name="connsiteY2" fmla="*/ 348044 h 723233"/>
                  <a:gd name="connsiteX3" fmla="*/ 323565 w 659320"/>
                  <a:gd name="connsiteY3" fmla="*/ 723233 h 723233"/>
                  <a:gd name="connsiteX4" fmla="*/ 0 w 659320"/>
                  <a:gd name="connsiteY4" fmla="*/ 376523 h 723233"/>
                  <a:gd name="connsiteX5" fmla="*/ 348043 w 659320"/>
                  <a:gd name="connsiteY5" fmla="*/ 685133 h 723233"/>
                  <a:gd name="connsiteX6" fmla="*/ 515303 w 659320"/>
                  <a:gd name="connsiteY6" fmla="*/ 406432 h 723233"/>
                  <a:gd name="connsiteX7" fmla="*/ 312706 w 659320"/>
                  <a:gd name="connsiteY7" fmla="*/ 38005 h 723233"/>
                  <a:gd name="connsiteX8" fmla="*/ 145447 w 659320"/>
                  <a:gd name="connsiteY8" fmla="*/ 315373 h 723233"/>
                  <a:gd name="connsiteX9" fmla="*/ 348043 w 659320"/>
                  <a:gd name="connsiteY9" fmla="*/ 685133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9"/>
                    </a:moveTo>
                    <a:cubicBezTo>
                      <a:pt x="0" y="153638"/>
                      <a:pt x="137350" y="0"/>
                      <a:pt x="335756" y="0"/>
                    </a:cubicBezTo>
                    <a:cubicBezTo>
                      <a:pt x="534162" y="0"/>
                      <a:pt x="659321" y="141351"/>
                      <a:pt x="659321" y="348044"/>
                    </a:cubicBezTo>
                    <a:cubicBezTo>
                      <a:pt x="659321" y="571024"/>
                      <a:pt x="521970" y="723233"/>
                      <a:pt x="323565" y="723233"/>
                    </a:cubicBezTo>
                    <a:cubicBezTo>
                      <a:pt x="125159" y="723233"/>
                      <a:pt x="0" y="581882"/>
                      <a:pt x="0" y="376523"/>
                    </a:cubicBezTo>
                    <a:close/>
                    <a:moveTo>
                      <a:pt x="348043" y="685133"/>
                    </a:moveTo>
                    <a:cubicBezTo>
                      <a:pt x="452724" y="685133"/>
                      <a:pt x="515303" y="570928"/>
                      <a:pt x="515303" y="406432"/>
                    </a:cubicBezTo>
                    <a:cubicBezTo>
                      <a:pt x="515303" y="241935"/>
                      <a:pt x="452724" y="38005"/>
                      <a:pt x="312706" y="38005"/>
                    </a:cubicBezTo>
                    <a:cubicBezTo>
                      <a:pt x="208026" y="38005"/>
                      <a:pt x="145447" y="152209"/>
                      <a:pt x="145447" y="315373"/>
                    </a:cubicBezTo>
                    <a:cubicBezTo>
                      <a:pt x="145447" y="486632"/>
                      <a:pt x="206597" y="685133"/>
                      <a:pt x="348043" y="685133"/>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E7F98F1-8837-2CF2-283D-CD04DE1554A4}"/>
                  </a:ext>
                </a:extLst>
              </p:cNvPr>
              <p:cNvSpPr/>
              <p:nvPr/>
            </p:nvSpPr>
            <p:spPr>
              <a:xfrm>
                <a:off x="9960497" y="1139135"/>
                <a:ext cx="601027" cy="723328"/>
              </a:xfrm>
              <a:custGeom>
                <a:avLst/>
                <a:gdLst>
                  <a:gd name="connsiteX0" fmla="*/ 0 w 601027"/>
                  <a:gd name="connsiteY0" fmla="*/ 367094 h 723328"/>
                  <a:gd name="connsiteX1" fmla="*/ 331756 w 601027"/>
                  <a:gd name="connsiteY1" fmla="*/ 0 h 723328"/>
                  <a:gd name="connsiteX2" fmla="*/ 581883 w 601027"/>
                  <a:gd name="connsiteY2" fmla="*/ 167259 h 723328"/>
                  <a:gd name="connsiteX3" fmla="*/ 455486 w 601027"/>
                  <a:gd name="connsiteY3" fmla="*/ 205359 h 723328"/>
                  <a:gd name="connsiteX4" fmla="*/ 314134 w 601027"/>
                  <a:gd name="connsiteY4" fmla="*/ 38100 h 723328"/>
                  <a:gd name="connsiteX5" fmla="*/ 137446 w 601027"/>
                  <a:gd name="connsiteY5" fmla="*/ 304609 h 723328"/>
                  <a:gd name="connsiteX6" fmla="*/ 380809 w 601027"/>
                  <a:gd name="connsiteY6" fmla="*/ 611886 h 723328"/>
                  <a:gd name="connsiteX7" fmla="*/ 584740 w 601027"/>
                  <a:gd name="connsiteY7" fmla="*/ 488156 h 723328"/>
                  <a:gd name="connsiteX8" fmla="*/ 601027 w 601027"/>
                  <a:gd name="connsiteY8" fmla="*/ 492252 h 723328"/>
                  <a:gd name="connsiteX9" fmla="*/ 319659 w 601027"/>
                  <a:gd name="connsiteY9" fmla="*/ 723328 h 723328"/>
                  <a:gd name="connsiteX10" fmla="*/ 191 w 601027"/>
                  <a:gd name="connsiteY10" fmla="*/ 367094 h 7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027" h="723328">
                    <a:moveTo>
                      <a:pt x="0" y="367094"/>
                    </a:moveTo>
                    <a:cubicBezTo>
                      <a:pt x="0" y="163163"/>
                      <a:pt x="120968" y="0"/>
                      <a:pt x="331756" y="0"/>
                    </a:cubicBezTo>
                    <a:cubicBezTo>
                      <a:pt x="481299" y="0"/>
                      <a:pt x="568261" y="93821"/>
                      <a:pt x="581883" y="167259"/>
                    </a:cubicBezTo>
                    <a:lnTo>
                      <a:pt x="455486" y="205359"/>
                    </a:lnTo>
                    <a:cubicBezTo>
                      <a:pt x="443199" y="125158"/>
                      <a:pt x="401098" y="38100"/>
                      <a:pt x="314134" y="38100"/>
                    </a:cubicBezTo>
                    <a:cubicBezTo>
                      <a:pt x="208121" y="38100"/>
                      <a:pt x="137446" y="154972"/>
                      <a:pt x="137446" y="304609"/>
                    </a:cubicBezTo>
                    <a:cubicBezTo>
                      <a:pt x="137446" y="492252"/>
                      <a:pt x="232600" y="611886"/>
                      <a:pt x="380809" y="611886"/>
                    </a:cubicBezTo>
                    <a:cubicBezTo>
                      <a:pt x="458343" y="611886"/>
                      <a:pt x="537115" y="572453"/>
                      <a:pt x="584740" y="488156"/>
                    </a:cubicBezTo>
                    <a:lnTo>
                      <a:pt x="601027" y="492252"/>
                    </a:lnTo>
                    <a:cubicBezTo>
                      <a:pt x="568452" y="632270"/>
                      <a:pt x="466439" y="723328"/>
                      <a:pt x="319659" y="723328"/>
                    </a:cubicBezTo>
                    <a:cubicBezTo>
                      <a:pt x="122491" y="723328"/>
                      <a:pt x="191" y="565595"/>
                      <a:pt x="191" y="36709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FEBD00-0105-AD5A-4110-97E80D021BD0}"/>
                  </a:ext>
                </a:extLst>
              </p:cNvPr>
              <p:cNvSpPr/>
              <p:nvPr/>
            </p:nvSpPr>
            <p:spPr>
              <a:xfrm>
                <a:off x="10651060" y="1139135"/>
                <a:ext cx="600837" cy="723138"/>
              </a:xfrm>
              <a:custGeom>
                <a:avLst/>
                <a:gdLst>
                  <a:gd name="connsiteX0" fmla="*/ 0 w 600837"/>
                  <a:gd name="connsiteY0" fmla="*/ 376619 h 723138"/>
                  <a:gd name="connsiteX1" fmla="*/ 330327 w 600837"/>
                  <a:gd name="connsiteY1" fmla="*/ 0 h 723138"/>
                  <a:gd name="connsiteX2" fmla="*/ 599504 w 600837"/>
                  <a:gd name="connsiteY2" fmla="*/ 299085 h 723138"/>
                  <a:gd name="connsiteX3" fmla="*/ 138589 w 600837"/>
                  <a:gd name="connsiteY3" fmla="*/ 299085 h 723138"/>
                  <a:gd name="connsiteX4" fmla="*/ 137255 w 600837"/>
                  <a:gd name="connsiteY4" fmla="*/ 318135 h 723138"/>
                  <a:gd name="connsiteX5" fmla="*/ 388811 w 600837"/>
                  <a:gd name="connsiteY5" fmla="*/ 613124 h 723138"/>
                  <a:gd name="connsiteX6" fmla="*/ 584549 w 600837"/>
                  <a:gd name="connsiteY6" fmla="*/ 500253 h 723138"/>
                  <a:gd name="connsiteX7" fmla="*/ 600837 w 600837"/>
                  <a:gd name="connsiteY7" fmla="*/ 507016 h 723138"/>
                  <a:gd name="connsiteX8" fmla="*/ 319468 w 600837"/>
                  <a:gd name="connsiteY8" fmla="*/ 723138 h 723138"/>
                  <a:gd name="connsiteX9" fmla="*/ 0 w 600837"/>
                  <a:gd name="connsiteY9" fmla="*/ 376428 h 723138"/>
                  <a:gd name="connsiteX10" fmla="*/ 455486 w 600837"/>
                  <a:gd name="connsiteY10" fmla="*/ 260985 h 723138"/>
                  <a:gd name="connsiteX11" fmla="*/ 310039 w 600837"/>
                  <a:gd name="connsiteY11" fmla="*/ 38005 h 723138"/>
                  <a:gd name="connsiteX12" fmla="*/ 141446 w 600837"/>
                  <a:gd name="connsiteY12" fmla="*/ 260985 h 723138"/>
                  <a:gd name="connsiteX13" fmla="*/ 455486 w 600837"/>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7" h="723138">
                    <a:moveTo>
                      <a:pt x="0" y="376619"/>
                    </a:moveTo>
                    <a:cubicBezTo>
                      <a:pt x="0" y="152305"/>
                      <a:pt x="131921" y="0"/>
                      <a:pt x="330327" y="0"/>
                    </a:cubicBezTo>
                    <a:cubicBezTo>
                      <a:pt x="507111" y="0"/>
                      <a:pt x="599504" y="122396"/>
                      <a:pt x="599504" y="299085"/>
                    </a:cubicBezTo>
                    <a:lnTo>
                      <a:pt x="138589" y="299085"/>
                    </a:lnTo>
                    <a:cubicBezTo>
                      <a:pt x="137255" y="305848"/>
                      <a:pt x="137255" y="311277"/>
                      <a:pt x="137255" y="318135"/>
                    </a:cubicBezTo>
                    <a:cubicBezTo>
                      <a:pt x="130493"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486" y="260985"/>
                    </a:moveTo>
                    <a:cubicBezTo>
                      <a:pt x="452724" y="153543"/>
                      <a:pt x="402431" y="38005"/>
                      <a:pt x="310039" y="38005"/>
                    </a:cubicBezTo>
                    <a:cubicBezTo>
                      <a:pt x="217646" y="38005"/>
                      <a:pt x="157734" y="134493"/>
                      <a:pt x="141446" y="260985"/>
                    </a:cubicBezTo>
                    <a:lnTo>
                      <a:pt x="455486" y="260985"/>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F2AB89-5B80-97DB-FF8D-777F21887607}"/>
                  </a:ext>
                </a:extLst>
              </p:cNvPr>
              <p:cNvSpPr/>
              <p:nvPr/>
            </p:nvSpPr>
            <p:spPr>
              <a:xfrm>
                <a:off x="11358005" y="1139230"/>
                <a:ext cx="543889" cy="723233"/>
              </a:xfrm>
              <a:custGeom>
                <a:avLst/>
                <a:gdLst>
                  <a:gd name="connsiteX0" fmla="*/ 0 w 543889"/>
                  <a:gd name="connsiteY0" fmla="*/ 568166 h 723233"/>
                  <a:gd name="connsiteX1" fmla="*/ 111443 w 543889"/>
                  <a:gd name="connsiteY1" fmla="*/ 512445 h 723233"/>
                  <a:gd name="connsiteX2" fmla="*/ 293656 w 543889"/>
                  <a:gd name="connsiteY2" fmla="*/ 685133 h 723233"/>
                  <a:gd name="connsiteX3" fmla="*/ 431006 w 543889"/>
                  <a:gd name="connsiteY3" fmla="*/ 568262 h 723233"/>
                  <a:gd name="connsiteX4" fmla="*/ 25908 w 543889"/>
                  <a:gd name="connsiteY4" fmla="*/ 203930 h 723233"/>
                  <a:gd name="connsiteX5" fmla="*/ 276035 w 543889"/>
                  <a:gd name="connsiteY5" fmla="*/ 0 h 723233"/>
                  <a:gd name="connsiteX6" fmla="*/ 528924 w 543889"/>
                  <a:gd name="connsiteY6" fmla="*/ 135922 h 723233"/>
                  <a:gd name="connsiteX7" fmla="*/ 425578 w 543889"/>
                  <a:gd name="connsiteY7" fmla="*/ 186214 h 723233"/>
                  <a:gd name="connsiteX8" fmla="*/ 262414 w 543889"/>
                  <a:gd name="connsiteY8" fmla="*/ 38005 h 723233"/>
                  <a:gd name="connsiteX9" fmla="*/ 136017 w 543889"/>
                  <a:gd name="connsiteY9" fmla="*/ 145447 h 723233"/>
                  <a:gd name="connsiteX10" fmla="*/ 543878 w 543889"/>
                  <a:gd name="connsiteY10" fmla="*/ 505682 h 723233"/>
                  <a:gd name="connsiteX11" fmla="*/ 284226 w 543889"/>
                  <a:gd name="connsiteY11" fmla="*/ 723233 h 723233"/>
                  <a:gd name="connsiteX12" fmla="*/ 95 w 543889"/>
                  <a:gd name="connsiteY12" fmla="*/ 568262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889" h="723233">
                    <a:moveTo>
                      <a:pt x="0" y="568166"/>
                    </a:moveTo>
                    <a:lnTo>
                      <a:pt x="111443" y="512445"/>
                    </a:lnTo>
                    <a:cubicBezTo>
                      <a:pt x="133160" y="615791"/>
                      <a:pt x="207931" y="685133"/>
                      <a:pt x="293656" y="685133"/>
                    </a:cubicBezTo>
                    <a:cubicBezTo>
                      <a:pt x="373856" y="685133"/>
                      <a:pt x="431006" y="638937"/>
                      <a:pt x="431006" y="568262"/>
                    </a:cubicBezTo>
                    <a:cubicBezTo>
                      <a:pt x="428244" y="364331"/>
                      <a:pt x="28575" y="456819"/>
                      <a:pt x="25908" y="203930"/>
                    </a:cubicBezTo>
                    <a:cubicBezTo>
                      <a:pt x="24575" y="84296"/>
                      <a:pt x="123825" y="0"/>
                      <a:pt x="276035" y="0"/>
                    </a:cubicBezTo>
                    <a:cubicBezTo>
                      <a:pt x="393002" y="0"/>
                      <a:pt x="496253" y="50292"/>
                      <a:pt x="528924" y="135922"/>
                    </a:cubicBezTo>
                    <a:lnTo>
                      <a:pt x="425578" y="186214"/>
                    </a:lnTo>
                    <a:cubicBezTo>
                      <a:pt x="398431" y="97822"/>
                      <a:pt x="334519" y="38005"/>
                      <a:pt x="262414" y="38005"/>
                    </a:cubicBezTo>
                    <a:cubicBezTo>
                      <a:pt x="190310" y="38005"/>
                      <a:pt x="136017" y="81534"/>
                      <a:pt x="136017" y="145447"/>
                    </a:cubicBezTo>
                    <a:cubicBezTo>
                      <a:pt x="136017" y="326231"/>
                      <a:pt x="538449" y="244697"/>
                      <a:pt x="543878" y="505682"/>
                    </a:cubicBezTo>
                    <a:cubicBezTo>
                      <a:pt x="545212" y="634841"/>
                      <a:pt x="435103" y="723233"/>
                      <a:pt x="284226" y="723233"/>
                    </a:cubicBezTo>
                    <a:cubicBezTo>
                      <a:pt x="152400" y="723233"/>
                      <a:pt x="40863" y="657987"/>
                      <a:pt x="95" y="568262"/>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43820E-5351-8619-AEF5-15F9F609BBEA}"/>
                  </a:ext>
                </a:extLst>
              </p:cNvPr>
              <p:cNvSpPr/>
              <p:nvPr/>
            </p:nvSpPr>
            <p:spPr>
              <a:xfrm>
                <a:off x="12011896" y="1139135"/>
                <a:ext cx="600836" cy="723138"/>
              </a:xfrm>
              <a:custGeom>
                <a:avLst/>
                <a:gdLst>
                  <a:gd name="connsiteX0" fmla="*/ 0 w 600836"/>
                  <a:gd name="connsiteY0" fmla="*/ 376619 h 723138"/>
                  <a:gd name="connsiteX1" fmla="*/ 330327 w 600836"/>
                  <a:gd name="connsiteY1" fmla="*/ 0 h 723138"/>
                  <a:gd name="connsiteX2" fmla="*/ 599504 w 600836"/>
                  <a:gd name="connsiteY2" fmla="*/ 299085 h 723138"/>
                  <a:gd name="connsiteX3" fmla="*/ 138589 w 600836"/>
                  <a:gd name="connsiteY3" fmla="*/ 299085 h 723138"/>
                  <a:gd name="connsiteX4" fmla="*/ 137256 w 600836"/>
                  <a:gd name="connsiteY4" fmla="*/ 318135 h 723138"/>
                  <a:gd name="connsiteX5" fmla="*/ 388810 w 600836"/>
                  <a:gd name="connsiteY5" fmla="*/ 613124 h 723138"/>
                  <a:gd name="connsiteX6" fmla="*/ 584549 w 600836"/>
                  <a:gd name="connsiteY6" fmla="*/ 500253 h 723138"/>
                  <a:gd name="connsiteX7" fmla="*/ 600837 w 600836"/>
                  <a:gd name="connsiteY7" fmla="*/ 507016 h 723138"/>
                  <a:gd name="connsiteX8" fmla="*/ 319468 w 600836"/>
                  <a:gd name="connsiteY8" fmla="*/ 723138 h 723138"/>
                  <a:gd name="connsiteX9" fmla="*/ 0 w 600836"/>
                  <a:gd name="connsiteY9" fmla="*/ 376428 h 723138"/>
                  <a:gd name="connsiteX10" fmla="*/ 455391 w 600836"/>
                  <a:gd name="connsiteY10" fmla="*/ 260985 h 723138"/>
                  <a:gd name="connsiteX11" fmla="*/ 309943 w 600836"/>
                  <a:gd name="connsiteY11" fmla="*/ 38005 h 723138"/>
                  <a:gd name="connsiteX12" fmla="*/ 141351 w 600836"/>
                  <a:gd name="connsiteY12" fmla="*/ 260985 h 723138"/>
                  <a:gd name="connsiteX13" fmla="*/ 455391 w 600836"/>
                  <a:gd name="connsiteY13" fmla="*/ 260985 h 7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8">
                    <a:moveTo>
                      <a:pt x="0" y="376619"/>
                    </a:moveTo>
                    <a:cubicBezTo>
                      <a:pt x="0" y="152305"/>
                      <a:pt x="131921" y="0"/>
                      <a:pt x="330327" y="0"/>
                    </a:cubicBezTo>
                    <a:cubicBezTo>
                      <a:pt x="507111" y="0"/>
                      <a:pt x="599504" y="122396"/>
                      <a:pt x="599504" y="299085"/>
                    </a:cubicBezTo>
                    <a:lnTo>
                      <a:pt x="138589" y="299085"/>
                    </a:lnTo>
                    <a:cubicBezTo>
                      <a:pt x="137256" y="305848"/>
                      <a:pt x="137256" y="311277"/>
                      <a:pt x="137256" y="318135"/>
                    </a:cubicBezTo>
                    <a:cubicBezTo>
                      <a:pt x="130493" y="503015"/>
                      <a:pt x="235172" y="613124"/>
                      <a:pt x="388810" y="613124"/>
                    </a:cubicBezTo>
                    <a:cubicBezTo>
                      <a:pt x="482632" y="613124"/>
                      <a:pt x="546545" y="561499"/>
                      <a:pt x="584549" y="500253"/>
                    </a:cubicBezTo>
                    <a:lnTo>
                      <a:pt x="600837" y="507016"/>
                    </a:lnTo>
                    <a:cubicBezTo>
                      <a:pt x="570929" y="626650"/>
                      <a:pt x="470345" y="723138"/>
                      <a:pt x="319468" y="723138"/>
                    </a:cubicBezTo>
                    <a:cubicBezTo>
                      <a:pt x="116872" y="723138"/>
                      <a:pt x="0" y="566833"/>
                      <a:pt x="0" y="376428"/>
                    </a:cubicBezTo>
                    <a:close/>
                    <a:moveTo>
                      <a:pt x="455391" y="260985"/>
                    </a:moveTo>
                    <a:cubicBezTo>
                      <a:pt x="452628" y="153543"/>
                      <a:pt x="402336" y="38005"/>
                      <a:pt x="309943" y="38005"/>
                    </a:cubicBezTo>
                    <a:cubicBezTo>
                      <a:pt x="217551" y="38005"/>
                      <a:pt x="157639" y="134493"/>
                      <a:pt x="141351" y="260985"/>
                    </a:cubicBezTo>
                    <a:lnTo>
                      <a:pt x="455391" y="260985"/>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2203796-0488-54A9-5F10-9DE7596691C7}"/>
                  </a:ext>
                </a:extLst>
              </p:cNvPr>
              <p:cNvSpPr/>
              <p:nvPr/>
            </p:nvSpPr>
            <p:spPr>
              <a:xfrm>
                <a:off x="5032453" y="2307376"/>
                <a:ext cx="659320" cy="723233"/>
              </a:xfrm>
              <a:custGeom>
                <a:avLst/>
                <a:gdLst>
                  <a:gd name="connsiteX0" fmla="*/ 0 w 659320"/>
                  <a:gd name="connsiteY0" fmla="*/ 376618 h 723233"/>
                  <a:gd name="connsiteX1" fmla="*/ 335756 w 659320"/>
                  <a:gd name="connsiteY1" fmla="*/ 0 h 723233"/>
                  <a:gd name="connsiteX2" fmla="*/ 659321 w 659320"/>
                  <a:gd name="connsiteY2" fmla="*/ 348043 h 723233"/>
                  <a:gd name="connsiteX3" fmla="*/ 323564 w 659320"/>
                  <a:gd name="connsiteY3" fmla="*/ 723233 h 723233"/>
                  <a:gd name="connsiteX4" fmla="*/ 0 w 659320"/>
                  <a:gd name="connsiteY4" fmla="*/ 376523 h 723233"/>
                  <a:gd name="connsiteX5" fmla="*/ 348044 w 659320"/>
                  <a:gd name="connsiteY5" fmla="*/ 685229 h 723233"/>
                  <a:gd name="connsiteX6" fmla="*/ 515303 w 659320"/>
                  <a:gd name="connsiteY6" fmla="*/ 406527 h 723233"/>
                  <a:gd name="connsiteX7" fmla="*/ 312706 w 659320"/>
                  <a:gd name="connsiteY7" fmla="*/ 38100 h 723233"/>
                  <a:gd name="connsiteX8" fmla="*/ 145447 w 659320"/>
                  <a:gd name="connsiteY8" fmla="*/ 315468 h 723233"/>
                  <a:gd name="connsiteX9" fmla="*/ 348044 w 659320"/>
                  <a:gd name="connsiteY9" fmla="*/ 685229 h 7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320" h="723233">
                    <a:moveTo>
                      <a:pt x="0" y="376618"/>
                    </a:moveTo>
                    <a:cubicBezTo>
                      <a:pt x="0" y="153638"/>
                      <a:pt x="137351" y="0"/>
                      <a:pt x="335756" y="0"/>
                    </a:cubicBezTo>
                    <a:cubicBezTo>
                      <a:pt x="534162" y="0"/>
                      <a:pt x="659321" y="141351"/>
                      <a:pt x="659321" y="348043"/>
                    </a:cubicBezTo>
                    <a:cubicBezTo>
                      <a:pt x="659321" y="571024"/>
                      <a:pt x="521970" y="723233"/>
                      <a:pt x="323564" y="723233"/>
                    </a:cubicBezTo>
                    <a:cubicBezTo>
                      <a:pt x="125159" y="723233"/>
                      <a:pt x="0" y="581882"/>
                      <a:pt x="0" y="376523"/>
                    </a:cubicBezTo>
                    <a:close/>
                    <a:moveTo>
                      <a:pt x="348044" y="685229"/>
                    </a:moveTo>
                    <a:cubicBezTo>
                      <a:pt x="452723" y="685229"/>
                      <a:pt x="515303" y="571024"/>
                      <a:pt x="515303" y="406527"/>
                    </a:cubicBezTo>
                    <a:cubicBezTo>
                      <a:pt x="515303" y="242030"/>
                      <a:pt x="452723" y="38100"/>
                      <a:pt x="312706" y="38100"/>
                    </a:cubicBezTo>
                    <a:cubicBezTo>
                      <a:pt x="208026" y="38100"/>
                      <a:pt x="145447" y="152305"/>
                      <a:pt x="145447" y="315468"/>
                    </a:cubicBezTo>
                    <a:cubicBezTo>
                      <a:pt x="145447" y="486727"/>
                      <a:pt x="206597" y="685229"/>
                      <a:pt x="348044" y="68522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484CCF0-D3B6-DC72-96D6-51EC8E0BBD42}"/>
                  </a:ext>
                </a:extLst>
              </p:cNvPr>
              <p:cNvSpPr/>
              <p:nvPr/>
            </p:nvSpPr>
            <p:spPr>
              <a:xfrm>
                <a:off x="5782832" y="2027341"/>
                <a:ext cx="558736" cy="984408"/>
              </a:xfrm>
              <a:custGeom>
                <a:avLst/>
                <a:gdLst>
                  <a:gd name="connsiteX0" fmla="*/ 114205 w 558736"/>
                  <a:gd name="connsiteY0" fmla="*/ 882301 h 984408"/>
                  <a:gd name="connsiteX1" fmla="*/ 114205 w 558736"/>
                  <a:gd name="connsiteY1" fmla="*/ 338519 h 984408"/>
                  <a:gd name="connsiteX2" fmla="*/ 0 w 558736"/>
                  <a:gd name="connsiteY2" fmla="*/ 338519 h 984408"/>
                  <a:gd name="connsiteX3" fmla="*/ 0 w 558736"/>
                  <a:gd name="connsiteY3" fmla="*/ 300419 h 984408"/>
                  <a:gd name="connsiteX4" fmla="*/ 114205 w 558736"/>
                  <a:gd name="connsiteY4" fmla="*/ 300419 h 984408"/>
                  <a:gd name="connsiteX5" fmla="*/ 114205 w 558736"/>
                  <a:gd name="connsiteY5" fmla="*/ 255556 h 984408"/>
                  <a:gd name="connsiteX6" fmla="*/ 379286 w 558736"/>
                  <a:gd name="connsiteY6" fmla="*/ 0 h 984408"/>
                  <a:gd name="connsiteX7" fmla="*/ 558737 w 558736"/>
                  <a:gd name="connsiteY7" fmla="*/ 78867 h 984408"/>
                  <a:gd name="connsiteX8" fmla="*/ 451295 w 558736"/>
                  <a:gd name="connsiteY8" fmla="*/ 153638 h 984408"/>
                  <a:gd name="connsiteX9" fmla="*/ 361569 w 558736"/>
                  <a:gd name="connsiteY9" fmla="*/ 38100 h 984408"/>
                  <a:gd name="connsiteX10" fmla="*/ 251460 w 558736"/>
                  <a:gd name="connsiteY10" fmla="*/ 232505 h 984408"/>
                  <a:gd name="connsiteX11" fmla="*/ 251460 w 558736"/>
                  <a:gd name="connsiteY11" fmla="*/ 300514 h 984408"/>
                  <a:gd name="connsiteX12" fmla="*/ 440436 w 558736"/>
                  <a:gd name="connsiteY12" fmla="*/ 300514 h 984408"/>
                  <a:gd name="connsiteX13" fmla="*/ 440436 w 558736"/>
                  <a:gd name="connsiteY13" fmla="*/ 338614 h 984408"/>
                  <a:gd name="connsiteX14" fmla="*/ 251460 w 558736"/>
                  <a:gd name="connsiteY14" fmla="*/ 338614 h 984408"/>
                  <a:gd name="connsiteX15" fmla="*/ 251460 w 558736"/>
                  <a:gd name="connsiteY15" fmla="*/ 882396 h 984408"/>
                  <a:gd name="connsiteX16" fmla="*/ 380619 w 558736"/>
                  <a:gd name="connsiteY16" fmla="*/ 965359 h 984408"/>
                  <a:gd name="connsiteX17" fmla="*/ 380619 w 558736"/>
                  <a:gd name="connsiteY17" fmla="*/ 984409 h 984408"/>
                  <a:gd name="connsiteX18" fmla="*/ 20384 w 558736"/>
                  <a:gd name="connsiteY18" fmla="*/ 984409 h 984408"/>
                  <a:gd name="connsiteX19" fmla="*/ 20384 w 558736"/>
                  <a:gd name="connsiteY19" fmla="*/ 965359 h 984408"/>
                  <a:gd name="connsiteX20" fmla="*/ 114205 w 558736"/>
                  <a:gd name="connsiteY20" fmla="*/ 882396 h 9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8736" h="984408">
                    <a:moveTo>
                      <a:pt x="114205" y="882301"/>
                    </a:moveTo>
                    <a:lnTo>
                      <a:pt x="114205" y="338519"/>
                    </a:lnTo>
                    <a:lnTo>
                      <a:pt x="0" y="338519"/>
                    </a:lnTo>
                    <a:lnTo>
                      <a:pt x="0" y="300419"/>
                    </a:lnTo>
                    <a:lnTo>
                      <a:pt x="114205" y="300419"/>
                    </a:lnTo>
                    <a:lnTo>
                      <a:pt x="114205" y="255556"/>
                    </a:lnTo>
                    <a:cubicBezTo>
                      <a:pt x="114205" y="86963"/>
                      <a:pt x="239268" y="0"/>
                      <a:pt x="379286" y="0"/>
                    </a:cubicBezTo>
                    <a:cubicBezTo>
                      <a:pt x="458153" y="0"/>
                      <a:pt x="530162" y="21717"/>
                      <a:pt x="558737" y="78867"/>
                    </a:cubicBezTo>
                    <a:lnTo>
                      <a:pt x="451295" y="153638"/>
                    </a:lnTo>
                    <a:cubicBezTo>
                      <a:pt x="441770" y="89726"/>
                      <a:pt x="406432" y="38100"/>
                      <a:pt x="361569" y="38100"/>
                    </a:cubicBezTo>
                    <a:cubicBezTo>
                      <a:pt x="285464" y="38100"/>
                      <a:pt x="251460" y="122396"/>
                      <a:pt x="251460" y="232505"/>
                    </a:cubicBezTo>
                    <a:lnTo>
                      <a:pt x="251460" y="300514"/>
                    </a:lnTo>
                    <a:lnTo>
                      <a:pt x="440436" y="300514"/>
                    </a:lnTo>
                    <a:lnTo>
                      <a:pt x="440436" y="338614"/>
                    </a:lnTo>
                    <a:lnTo>
                      <a:pt x="251460" y="338614"/>
                    </a:lnTo>
                    <a:lnTo>
                      <a:pt x="251460" y="882396"/>
                    </a:lnTo>
                    <a:cubicBezTo>
                      <a:pt x="251460" y="940880"/>
                      <a:pt x="288131" y="954500"/>
                      <a:pt x="380619" y="965359"/>
                    </a:cubicBezTo>
                    <a:lnTo>
                      <a:pt x="380619" y="984409"/>
                    </a:lnTo>
                    <a:lnTo>
                      <a:pt x="20384" y="984409"/>
                    </a:lnTo>
                    <a:lnTo>
                      <a:pt x="20384" y="965359"/>
                    </a:lnTo>
                    <a:cubicBezTo>
                      <a:pt x="77438" y="954500"/>
                      <a:pt x="114205" y="940880"/>
                      <a:pt x="114205" y="882396"/>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4DBA827-5CF2-ED14-9BA1-FF2EEB8DFAC3}"/>
                  </a:ext>
                </a:extLst>
              </p:cNvPr>
              <p:cNvSpPr/>
              <p:nvPr/>
            </p:nvSpPr>
            <p:spPr>
              <a:xfrm>
                <a:off x="6617603" y="2083062"/>
                <a:ext cx="685133" cy="948975"/>
              </a:xfrm>
              <a:custGeom>
                <a:avLst/>
                <a:gdLst>
                  <a:gd name="connsiteX0" fmla="*/ 0 w 685133"/>
                  <a:gd name="connsiteY0" fmla="*/ 731425 h 948975"/>
                  <a:gd name="connsiteX1" fmla="*/ 133255 w 685133"/>
                  <a:gd name="connsiteY1" fmla="*/ 693325 h 948975"/>
                  <a:gd name="connsiteX2" fmla="*/ 367093 w 685133"/>
                  <a:gd name="connsiteY2" fmla="*/ 910876 h 948975"/>
                  <a:gd name="connsiteX3" fmla="*/ 545211 w 685133"/>
                  <a:gd name="connsiteY3" fmla="*/ 746379 h 948975"/>
                  <a:gd name="connsiteX4" fmla="*/ 31337 w 685133"/>
                  <a:gd name="connsiteY4" fmla="*/ 251555 h 948975"/>
                  <a:gd name="connsiteX5" fmla="*/ 346710 w 685133"/>
                  <a:gd name="connsiteY5" fmla="*/ 0 h 948975"/>
                  <a:gd name="connsiteX6" fmla="*/ 679799 w 685133"/>
                  <a:gd name="connsiteY6" fmla="*/ 201168 h 948975"/>
                  <a:gd name="connsiteX7" fmla="*/ 546545 w 685133"/>
                  <a:gd name="connsiteY7" fmla="*/ 239268 h 948975"/>
                  <a:gd name="connsiteX8" fmla="*/ 328993 w 685133"/>
                  <a:gd name="connsiteY8" fmla="*/ 38100 h 948975"/>
                  <a:gd name="connsiteX9" fmla="*/ 160401 w 685133"/>
                  <a:gd name="connsiteY9" fmla="*/ 187642 h 948975"/>
                  <a:gd name="connsiteX10" fmla="*/ 685133 w 685133"/>
                  <a:gd name="connsiteY10" fmla="*/ 679799 h 948975"/>
                  <a:gd name="connsiteX11" fmla="*/ 350710 w 685133"/>
                  <a:gd name="connsiteY11" fmla="*/ 948976 h 948975"/>
                  <a:gd name="connsiteX12" fmla="*/ 0 w 685133"/>
                  <a:gd name="connsiteY12" fmla="*/ 731425 h 94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133" h="948975">
                    <a:moveTo>
                      <a:pt x="0" y="731425"/>
                    </a:moveTo>
                    <a:lnTo>
                      <a:pt x="133255" y="693325"/>
                    </a:lnTo>
                    <a:cubicBezTo>
                      <a:pt x="160401" y="822484"/>
                      <a:pt x="254222" y="910876"/>
                      <a:pt x="367093" y="910876"/>
                    </a:cubicBezTo>
                    <a:cubicBezTo>
                      <a:pt x="473107" y="910876"/>
                      <a:pt x="545211" y="842867"/>
                      <a:pt x="545211" y="746379"/>
                    </a:cubicBezTo>
                    <a:cubicBezTo>
                      <a:pt x="545211" y="473107"/>
                      <a:pt x="31337" y="573691"/>
                      <a:pt x="31337" y="251555"/>
                    </a:cubicBezTo>
                    <a:cubicBezTo>
                      <a:pt x="31337" y="102013"/>
                      <a:pt x="155067" y="0"/>
                      <a:pt x="346710" y="0"/>
                    </a:cubicBezTo>
                    <a:cubicBezTo>
                      <a:pt x="505778" y="0"/>
                      <a:pt x="636270" y="73438"/>
                      <a:pt x="679799" y="201168"/>
                    </a:cubicBezTo>
                    <a:lnTo>
                      <a:pt x="546545" y="239268"/>
                    </a:lnTo>
                    <a:cubicBezTo>
                      <a:pt x="516636" y="116872"/>
                      <a:pt x="441865" y="38100"/>
                      <a:pt x="328993" y="38100"/>
                    </a:cubicBezTo>
                    <a:cubicBezTo>
                      <a:pt x="231076" y="38100"/>
                      <a:pt x="160401" y="99250"/>
                      <a:pt x="160401" y="187642"/>
                    </a:cubicBezTo>
                    <a:cubicBezTo>
                      <a:pt x="160401" y="435102"/>
                      <a:pt x="685133" y="350806"/>
                      <a:pt x="685133" y="679799"/>
                    </a:cubicBezTo>
                    <a:cubicBezTo>
                      <a:pt x="685133" y="844296"/>
                      <a:pt x="554641" y="948976"/>
                      <a:pt x="350710" y="948976"/>
                    </a:cubicBezTo>
                    <a:cubicBezTo>
                      <a:pt x="179451" y="948976"/>
                      <a:pt x="38005" y="868775"/>
                      <a:pt x="0" y="73142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1E8C48D-3ABE-9479-84B2-04B54C93BC48}"/>
                  </a:ext>
                </a:extLst>
              </p:cNvPr>
              <p:cNvSpPr/>
              <p:nvPr/>
            </p:nvSpPr>
            <p:spPr>
              <a:xfrm>
                <a:off x="7408750" y="2307376"/>
                <a:ext cx="600836" cy="723137"/>
              </a:xfrm>
              <a:custGeom>
                <a:avLst/>
                <a:gdLst>
                  <a:gd name="connsiteX0" fmla="*/ 0 w 600836"/>
                  <a:gd name="connsiteY0" fmla="*/ 376618 h 723137"/>
                  <a:gd name="connsiteX1" fmla="*/ 330327 w 600836"/>
                  <a:gd name="connsiteY1" fmla="*/ 0 h 723137"/>
                  <a:gd name="connsiteX2" fmla="*/ 599503 w 600836"/>
                  <a:gd name="connsiteY2" fmla="*/ 299085 h 723137"/>
                  <a:gd name="connsiteX3" fmla="*/ 138589 w 600836"/>
                  <a:gd name="connsiteY3" fmla="*/ 299085 h 723137"/>
                  <a:gd name="connsiteX4" fmla="*/ 137255 w 600836"/>
                  <a:gd name="connsiteY4" fmla="*/ 318135 h 723137"/>
                  <a:gd name="connsiteX5" fmla="*/ 388810 w 600836"/>
                  <a:gd name="connsiteY5" fmla="*/ 613124 h 723137"/>
                  <a:gd name="connsiteX6" fmla="*/ 584549 w 600836"/>
                  <a:gd name="connsiteY6" fmla="*/ 500253 h 723137"/>
                  <a:gd name="connsiteX7" fmla="*/ 600837 w 600836"/>
                  <a:gd name="connsiteY7" fmla="*/ 507016 h 723137"/>
                  <a:gd name="connsiteX8" fmla="*/ 319469 w 600836"/>
                  <a:gd name="connsiteY8" fmla="*/ 723138 h 723137"/>
                  <a:gd name="connsiteX9" fmla="*/ 0 w 600836"/>
                  <a:gd name="connsiteY9" fmla="*/ 376428 h 723137"/>
                  <a:gd name="connsiteX10" fmla="*/ 455485 w 600836"/>
                  <a:gd name="connsiteY10" fmla="*/ 261080 h 723137"/>
                  <a:gd name="connsiteX11" fmla="*/ 310039 w 600836"/>
                  <a:gd name="connsiteY11" fmla="*/ 38100 h 723137"/>
                  <a:gd name="connsiteX12" fmla="*/ 141446 w 600836"/>
                  <a:gd name="connsiteY12" fmla="*/ 261080 h 723137"/>
                  <a:gd name="connsiteX13" fmla="*/ 455485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826" y="0"/>
                      <a:pt x="330327" y="0"/>
                    </a:cubicBezTo>
                    <a:cubicBezTo>
                      <a:pt x="507111" y="0"/>
                      <a:pt x="599503" y="122396"/>
                      <a:pt x="599503" y="299085"/>
                    </a:cubicBezTo>
                    <a:lnTo>
                      <a:pt x="138589" y="299085"/>
                    </a:lnTo>
                    <a:cubicBezTo>
                      <a:pt x="137255" y="305848"/>
                      <a:pt x="137255" y="311372"/>
                      <a:pt x="137255" y="318135"/>
                    </a:cubicBezTo>
                    <a:cubicBezTo>
                      <a:pt x="130492" y="503015"/>
                      <a:pt x="235172" y="613124"/>
                      <a:pt x="388810" y="613124"/>
                    </a:cubicBezTo>
                    <a:cubicBezTo>
                      <a:pt x="482632" y="613124"/>
                      <a:pt x="546544" y="561499"/>
                      <a:pt x="584549" y="500253"/>
                    </a:cubicBezTo>
                    <a:lnTo>
                      <a:pt x="600837" y="507016"/>
                    </a:lnTo>
                    <a:cubicBezTo>
                      <a:pt x="570928" y="626650"/>
                      <a:pt x="470344" y="723138"/>
                      <a:pt x="319469" y="723138"/>
                    </a:cubicBezTo>
                    <a:cubicBezTo>
                      <a:pt x="116872" y="723138"/>
                      <a:pt x="0" y="566833"/>
                      <a:pt x="0" y="376428"/>
                    </a:cubicBezTo>
                    <a:close/>
                    <a:moveTo>
                      <a:pt x="455485" y="261080"/>
                    </a:moveTo>
                    <a:cubicBezTo>
                      <a:pt x="452723" y="153638"/>
                      <a:pt x="402431" y="38100"/>
                      <a:pt x="310039" y="38100"/>
                    </a:cubicBezTo>
                    <a:cubicBezTo>
                      <a:pt x="217646" y="38100"/>
                      <a:pt x="157734" y="134588"/>
                      <a:pt x="141446" y="261080"/>
                    </a:cubicBezTo>
                    <a:lnTo>
                      <a:pt x="455485" y="26108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DC91FE5-0F77-928C-92F7-2361CC7002E2}"/>
                  </a:ext>
                </a:extLst>
              </p:cNvPr>
              <p:cNvSpPr/>
              <p:nvPr/>
            </p:nvSpPr>
            <p:spPr>
              <a:xfrm>
                <a:off x="8126554" y="2307376"/>
                <a:ext cx="651224" cy="724566"/>
              </a:xfrm>
              <a:custGeom>
                <a:avLst/>
                <a:gdLst>
                  <a:gd name="connsiteX0" fmla="*/ 0 w 651224"/>
                  <a:gd name="connsiteY0" fmla="*/ 551974 h 724566"/>
                  <a:gd name="connsiteX1" fmla="*/ 316801 w 651224"/>
                  <a:gd name="connsiteY1" fmla="*/ 305943 h 724566"/>
                  <a:gd name="connsiteX2" fmla="*/ 411956 w 651224"/>
                  <a:gd name="connsiteY2" fmla="*/ 286893 h 724566"/>
                  <a:gd name="connsiteX3" fmla="*/ 411956 w 651224"/>
                  <a:gd name="connsiteY3" fmla="*/ 240697 h 724566"/>
                  <a:gd name="connsiteX4" fmla="*/ 263747 w 651224"/>
                  <a:gd name="connsiteY4" fmla="*/ 38100 h 724566"/>
                  <a:gd name="connsiteX5" fmla="*/ 149542 w 651224"/>
                  <a:gd name="connsiteY5" fmla="*/ 243364 h 724566"/>
                  <a:gd name="connsiteX6" fmla="*/ 29908 w 651224"/>
                  <a:gd name="connsiteY6" fmla="*/ 282797 h 724566"/>
                  <a:gd name="connsiteX7" fmla="*/ 289560 w 651224"/>
                  <a:gd name="connsiteY7" fmla="*/ 0 h 724566"/>
                  <a:gd name="connsiteX8" fmla="*/ 550545 w 651224"/>
                  <a:gd name="connsiteY8" fmla="*/ 246031 h 724566"/>
                  <a:gd name="connsiteX9" fmla="*/ 550545 w 651224"/>
                  <a:gd name="connsiteY9" fmla="*/ 569595 h 724566"/>
                  <a:gd name="connsiteX10" fmla="*/ 622649 w 651224"/>
                  <a:gd name="connsiteY10" fmla="*/ 641604 h 724566"/>
                  <a:gd name="connsiteX11" fmla="*/ 651224 w 651224"/>
                  <a:gd name="connsiteY11" fmla="*/ 642938 h 724566"/>
                  <a:gd name="connsiteX12" fmla="*/ 651224 w 651224"/>
                  <a:gd name="connsiteY12" fmla="*/ 661988 h 724566"/>
                  <a:gd name="connsiteX13" fmla="*/ 437769 w 651224"/>
                  <a:gd name="connsiteY13" fmla="*/ 724567 h 724566"/>
                  <a:gd name="connsiteX14" fmla="*/ 418719 w 651224"/>
                  <a:gd name="connsiteY14" fmla="*/ 724567 h 724566"/>
                  <a:gd name="connsiteX15" fmla="*/ 411956 w 651224"/>
                  <a:gd name="connsiteY15" fmla="*/ 545116 h 724566"/>
                  <a:gd name="connsiteX16" fmla="*/ 186309 w 651224"/>
                  <a:gd name="connsiteY16" fmla="*/ 724567 h 724566"/>
                  <a:gd name="connsiteX17" fmla="*/ 95 w 651224"/>
                  <a:gd name="connsiteY17" fmla="*/ 551879 h 724566"/>
                  <a:gd name="connsiteX18" fmla="*/ 256984 w 651224"/>
                  <a:gd name="connsiteY18" fmla="*/ 640366 h 724566"/>
                  <a:gd name="connsiteX19" fmla="*/ 411956 w 651224"/>
                  <a:gd name="connsiteY19" fmla="*/ 459581 h 724566"/>
                  <a:gd name="connsiteX20" fmla="*/ 411956 w 651224"/>
                  <a:gd name="connsiteY20" fmla="*/ 326326 h 724566"/>
                  <a:gd name="connsiteX21" fmla="*/ 322230 w 651224"/>
                  <a:gd name="connsiteY21" fmla="*/ 345376 h 724566"/>
                  <a:gd name="connsiteX22" fmla="*/ 141446 w 651224"/>
                  <a:gd name="connsiteY22" fmla="*/ 518065 h 724566"/>
                  <a:gd name="connsiteX23" fmla="*/ 256984 w 651224"/>
                  <a:gd name="connsiteY23" fmla="*/ 640461 h 7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224" h="724566">
                    <a:moveTo>
                      <a:pt x="0" y="551974"/>
                    </a:moveTo>
                    <a:cubicBezTo>
                      <a:pt x="0" y="414623"/>
                      <a:pt x="95155" y="350806"/>
                      <a:pt x="316801" y="305943"/>
                    </a:cubicBezTo>
                    <a:lnTo>
                      <a:pt x="411956" y="286893"/>
                    </a:lnTo>
                    <a:lnTo>
                      <a:pt x="411956" y="240697"/>
                    </a:lnTo>
                    <a:cubicBezTo>
                      <a:pt x="411956" y="114300"/>
                      <a:pt x="356235" y="38100"/>
                      <a:pt x="263747" y="38100"/>
                    </a:cubicBezTo>
                    <a:cubicBezTo>
                      <a:pt x="154971" y="38100"/>
                      <a:pt x="106013" y="150971"/>
                      <a:pt x="149542" y="243364"/>
                    </a:cubicBezTo>
                    <a:lnTo>
                      <a:pt x="29908" y="282797"/>
                    </a:lnTo>
                    <a:cubicBezTo>
                      <a:pt x="-43529" y="135922"/>
                      <a:pt x="95155" y="0"/>
                      <a:pt x="289560" y="0"/>
                    </a:cubicBezTo>
                    <a:cubicBezTo>
                      <a:pt x="452723" y="0"/>
                      <a:pt x="550545" y="95155"/>
                      <a:pt x="550545" y="246031"/>
                    </a:cubicBezTo>
                    <a:lnTo>
                      <a:pt x="550545" y="569595"/>
                    </a:lnTo>
                    <a:cubicBezTo>
                      <a:pt x="550545" y="618554"/>
                      <a:pt x="575024" y="637604"/>
                      <a:pt x="622649" y="641604"/>
                    </a:cubicBezTo>
                    <a:lnTo>
                      <a:pt x="651224" y="642938"/>
                    </a:lnTo>
                    <a:lnTo>
                      <a:pt x="651224" y="661988"/>
                    </a:lnTo>
                    <a:lnTo>
                      <a:pt x="437769" y="724567"/>
                    </a:lnTo>
                    <a:lnTo>
                      <a:pt x="418719" y="724567"/>
                    </a:lnTo>
                    <a:lnTo>
                      <a:pt x="411956" y="545116"/>
                    </a:lnTo>
                    <a:cubicBezTo>
                      <a:pt x="390239" y="651129"/>
                      <a:pt x="289560" y="724567"/>
                      <a:pt x="186309" y="724567"/>
                    </a:cubicBezTo>
                    <a:cubicBezTo>
                      <a:pt x="76200" y="724567"/>
                      <a:pt x="95" y="652558"/>
                      <a:pt x="95" y="551879"/>
                    </a:cubicBezTo>
                    <a:close/>
                    <a:moveTo>
                      <a:pt x="256984" y="640366"/>
                    </a:moveTo>
                    <a:cubicBezTo>
                      <a:pt x="323564" y="640366"/>
                      <a:pt x="411956" y="566928"/>
                      <a:pt x="411956" y="459581"/>
                    </a:cubicBezTo>
                    <a:lnTo>
                      <a:pt x="411956" y="326326"/>
                    </a:lnTo>
                    <a:lnTo>
                      <a:pt x="322230" y="345376"/>
                    </a:lnTo>
                    <a:cubicBezTo>
                      <a:pt x="201263" y="369856"/>
                      <a:pt x="141446" y="425577"/>
                      <a:pt x="141446" y="518065"/>
                    </a:cubicBezTo>
                    <a:cubicBezTo>
                      <a:pt x="141446" y="588740"/>
                      <a:pt x="189071" y="640461"/>
                      <a:pt x="256984" y="640461"/>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5C5EF4-2A3B-3A57-4CFA-B4E677EBE96E}"/>
                  </a:ext>
                </a:extLst>
              </p:cNvPr>
              <p:cNvSpPr/>
              <p:nvPr/>
            </p:nvSpPr>
            <p:spPr>
              <a:xfrm>
                <a:off x="8818545" y="2172883"/>
                <a:ext cx="417290" cy="859250"/>
              </a:xfrm>
              <a:custGeom>
                <a:avLst/>
                <a:gdLst>
                  <a:gd name="connsiteX0" fmla="*/ 213456 w 417290"/>
                  <a:gd name="connsiteY0" fmla="*/ 154876 h 859250"/>
                  <a:gd name="connsiteX1" fmla="*/ 413290 w 417290"/>
                  <a:gd name="connsiteY1" fmla="*/ 154876 h 859250"/>
                  <a:gd name="connsiteX2" fmla="*/ 413290 w 417290"/>
                  <a:gd name="connsiteY2" fmla="*/ 192976 h 859250"/>
                  <a:gd name="connsiteX3" fmla="*/ 213456 w 417290"/>
                  <a:gd name="connsiteY3" fmla="*/ 192976 h 859250"/>
                  <a:gd name="connsiteX4" fmla="*/ 213456 w 417290"/>
                  <a:gd name="connsiteY4" fmla="*/ 664750 h 859250"/>
                  <a:gd name="connsiteX5" fmla="*/ 319469 w 417290"/>
                  <a:gd name="connsiteY5" fmla="*/ 788480 h 859250"/>
                  <a:gd name="connsiteX6" fmla="*/ 406432 w 417290"/>
                  <a:gd name="connsiteY6" fmla="*/ 753142 h 859250"/>
                  <a:gd name="connsiteX7" fmla="*/ 417290 w 417290"/>
                  <a:gd name="connsiteY7" fmla="*/ 761333 h 859250"/>
                  <a:gd name="connsiteX8" fmla="*/ 246031 w 417290"/>
                  <a:gd name="connsiteY8" fmla="*/ 859250 h 859250"/>
                  <a:gd name="connsiteX9" fmla="*/ 74772 w 417290"/>
                  <a:gd name="connsiteY9" fmla="*/ 670274 h 859250"/>
                  <a:gd name="connsiteX10" fmla="*/ 74772 w 417290"/>
                  <a:gd name="connsiteY10" fmla="*/ 193072 h 859250"/>
                  <a:gd name="connsiteX11" fmla="*/ 0 w 417290"/>
                  <a:gd name="connsiteY11" fmla="*/ 193072 h 859250"/>
                  <a:gd name="connsiteX12" fmla="*/ 0 w 417290"/>
                  <a:gd name="connsiteY12" fmla="*/ 174022 h 859250"/>
                  <a:gd name="connsiteX13" fmla="*/ 194406 w 417290"/>
                  <a:gd name="connsiteY13" fmla="*/ 0 h 859250"/>
                  <a:gd name="connsiteX14" fmla="*/ 213456 w 417290"/>
                  <a:gd name="connsiteY14" fmla="*/ 0 h 859250"/>
                  <a:gd name="connsiteX15" fmla="*/ 213456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6" y="154876"/>
                    </a:moveTo>
                    <a:lnTo>
                      <a:pt x="413290" y="154876"/>
                    </a:lnTo>
                    <a:lnTo>
                      <a:pt x="413290" y="192976"/>
                    </a:lnTo>
                    <a:lnTo>
                      <a:pt x="213456" y="192976"/>
                    </a:lnTo>
                    <a:lnTo>
                      <a:pt x="213456" y="664750"/>
                    </a:lnTo>
                    <a:cubicBezTo>
                      <a:pt x="213456" y="738188"/>
                      <a:pt x="250127" y="788480"/>
                      <a:pt x="319469" y="788480"/>
                    </a:cubicBezTo>
                    <a:cubicBezTo>
                      <a:pt x="364331" y="788480"/>
                      <a:pt x="387477" y="769430"/>
                      <a:pt x="406432" y="753142"/>
                    </a:cubicBezTo>
                    <a:lnTo>
                      <a:pt x="417290" y="761333"/>
                    </a:lnTo>
                    <a:cubicBezTo>
                      <a:pt x="395574" y="800767"/>
                      <a:pt x="345281" y="859250"/>
                      <a:pt x="246031" y="859250"/>
                    </a:cubicBezTo>
                    <a:cubicBezTo>
                      <a:pt x="141351" y="859250"/>
                      <a:pt x="74772" y="789908"/>
                      <a:pt x="74772" y="670274"/>
                    </a:cubicBezTo>
                    <a:lnTo>
                      <a:pt x="74772" y="193072"/>
                    </a:lnTo>
                    <a:lnTo>
                      <a:pt x="0" y="193072"/>
                    </a:lnTo>
                    <a:lnTo>
                      <a:pt x="0" y="174022"/>
                    </a:lnTo>
                    <a:lnTo>
                      <a:pt x="194406" y="0"/>
                    </a:lnTo>
                    <a:lnTo>
                      <a:pt x="213456" y="0"/>
                    </a:lnTo>
                    <a:lnTo>
                      <a:pt x="213456" y="154972"/>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1F2C438-58D5-3CC4-8E47-A4F3A32E6713}"/>
                  </a:ext>
                </a:extLst>
              </p:cNvPr>
              <p:cNvSpPr/>
              <p:nvPr/>
            </p:nvSpPr>
            <p:spPr>
              <a:xfrm>
                <a:off x="9280793" y="2172883"/>
                <a:ext cx="417290" cy="859250"/>
              </a:xfrm>
              <a:custGeom>
                <a:avLst/>
                <a:gdLst>
                  <a:gd name="connsiteX0" fmla="*/ 213455 w 417290"/>
                  <a:gd name="connsiteY0" fmla="*/ 154876 h 859250"/>
                  <a:gd name="connsiteX1" fmla="*/ 413290 w 417290"/>
                  <a:gd name="connsiteY1" fmla="*/ 154876 h 859250"/>
                  <a:gd name="connsiteX2" fmla="*/ 413290 w 417290"/>
                  <a:gd name="connsiteY2" fmla="*/ 192976 h 859250"/>
                  <a:gd name="connsiteX3" fmla="*/ 213455 w 417290"/>
                  <a:gd name="connsiteY3" fmla="*/ 192976 h 859250"/>
                  <a:gd name="connsiteX4" fmla="*/ 213455 w 417290"/>
                  <a:gd name="connsiteY4" fmla="*/ 664750 h 859250"/>
                  <a:gd name="connsiteX5" fmla="*/ 319468 w 417290"/>
                  <a:gd name="connsiteY5" fmla="*/ 788480 h 859250"/>
                  <a:gd name="connsiteX6" fmla="*/ 406432 w 417290"/>
                  <a:gd name="connsiteY6" fmla="*/ 753142 h 859250"/>
                  <a:gd name="connsiteX7" fmla="*/ 417290 w 417290"/>
                  <a:gd name="connsiteY7" fmla="*/ 761333 h 859250"/>
                  <a:gd name="connsiteX8" fmla="*/ 246030 w 417290"/>
                  <a:gd name="connsiteY8" fmla="*/ 859250 h 859250"/>
                  <a:gd name="connsiteX9" fmla="*/ 74771 w 417290"/>
                  <a:gd name="connsiteY9" fmla="*/ 670274 h 859250"/>
                  <a:gd name="connsiteX10" fmla="*/ 74771 w 417290"/>
                  <a:gd name="connsiteY10" fmla="*/ 193072 h 859250"/>
                  <a:gd name="connsiteX11" fmla="*/ 0 w 417290"/>
                  <a:gd name="connsiteY11" fmla="*/ 193072 h 859250"/>
                  <a:gd name="connsiteX12" fmla="*/ 0 w 417290"/>
                  <a:gd name="connsiteY12" fmla="*/ 174022 h 859250"/>
                  <a:gd name="connsiteX13" fmla="*/ 194405 w 417290"/>
                  <a:gd name="connsiteY13" fmla="*/ 0 h 859250"/>
                  <a:gd name="connsiteX14" fmla="*/ 213455 w 417290"/>
                  <a:gd name="connsiteY14" fmla="*/ 0 h 859250"/>
                  <a:gd name="connsiteX15" fmla="*/ 213455 w 417290"/>
                  <a:gd name="connsiteY15" fmla="*/ 154972 h 8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290" h="859250">
                    <a:moveTo>
                      <a:pt x="213455" y="154876"/>
                    </a:moveTo>
                    <a:lnTo>
                      <a:pt x="413290" y="154876"/>
                    </a:lnTo>
                    <a:lnTo>
                      <a:pt x="413290" y="192976"/>
                    </a:lnTo>
                    <a:lnTo>
                      <a:pt x="213455" y="192976"/>
                    </a:lnTo>
                    <a:lnTo>
                      <a:pt x="213455" y="664750"/>
                    </a:lnTo>
                    <a:cubicBezTo>
                      <a:pt x="213455" y="738188"/>
                      <a:pt x="250127" y="788480"/>
                      <a:pt x="319468" y="788480"/>
                    </a:cubicBezTo>
                    <a:cubicBezTo>
                      <a:pt x="364331" y="788480"/>
                      <a:pt x="387477" y="769430"/>
                      <a:pt x="406432" y="753142"/>
                    </a:cubicBezTo>
                    <a:lnTo>
                      <a:pt x="417290" y="761333"/>
                    </a:lnTo>
                    <a:cubicBezTo>
                      <a:pt x="395573" y="800767"/>
                      <a:pt x="345281" y="859250"/>
                      <a:pt x="246030" y="859250"/>
                    </a:cubicBezTo>
                    <a:cubicBezTo>
                      <a:pt x="141351" y="859250"/>
                      <a:pt x="74771" y="789908"/>
                      <a:pt x="74771" y="670274"/>
                    </a:cubicBezTo>
                    <a:lnTo>
                      <a:pt x="74771" y="193072"/>
                    </a:lnTo>
                    <a:lnTo>
                      <a:pt x="0" y="193072"/>
                    </a:lnTo>
                    <a:lnTo>
                      <a:pt x="0" y="174022"/>
                    </a:lnTo>
                    <a:lnTo>
                      <a:pt x="194405" y="0"/>
                    </a:lnTo>
                    <a:lnTo>
                      <a:pt x="213455" y="0"/>
                    </a:lnTo>
                    <a:lnTo>
                      <a:pt x="213455" y="154972"/>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7AC98D8-D374-9653-7EDF-B16A1CBB742B}"/>
                  </a:ext>
                </a:extLst>
              </p:cNvPr>
              <p:cNvSpPr/>
              <p:nvPr/>
            </p:nvSpPr>
            <p:spPr>
              <a:xfrm>
                <a:off x="9756567" y="2047724"/>
                <a:ext cx="323563" cy="963930"/>
              </a:xfrm>
              <a:custGeom>
                <a:avLst/>
                <a:gdLst>
                  <a:gd name="connsiteX0" fmla="*/ 102012 w 323563"/>
                  <a:gd name="connsiteY0" fmla="*/ 861917 h 963930"/>
                  <a:gd name="connsiteX1" fmla="*/ 102012 w 323563"/>
                  <a:gd name="connsiteY1" fmla="*/ 154972 h 963930"/>
                  <a:gd name="connsiteX2" fmla="*/ 29908 w 323563"/>
                  <a:gd name="connsiteY2" fmla="*/ 82963 h 963930"/>
                  <a:gd name="connsiteX3" fmla="*/ 0 w 323563"/>
                  <a:gd name="connsiteY3" fmla="*/ 81629 h 963930"/>
                  <a:gd name="connsiteX4" fmla="*/ 0 w 323563"/>
                  <a:gd name="connsiteY4" fmla="*/ 62579 h 963930"/>
                  <a:gd name="connsiteX5" fmla="*/ 220218 w 323563"/>
                  <a:gd name="connsiteY5" fmla="*/ 0 h 963930"/>
                  <a:gd name="connsiteX6" fmla="*/ 239268 w 323563"/>
                  <a:gd name="connsiteY6" fmla="*/ 0 h 963930"/>
                  <a:gd name="connsiteX7" fmla="*/ 239268 w 323563"/>
                  <a:gd name="connsiteY7" fmla="*/ 861917 h 963930"/>
                  <a:gd name="connsiteX8" fmla="*/ 323564 w 323563"/>
                  <a:gd name="connsiteY8" fmla="*/ 944880 h 963930"/>
                  <a:gd name="connsiteX9" fmla="*/ 323564 w 323563"/>
                  <a:gd name="connsiteY9" fmla="*/ 963930 h 963930"/>
                  <a:gd name="connsiteX10" fmla="*/ 16287 w 323563"/>
                  <a:gd name="connsiteY10" fmla="*/ 963930 h 963930"/>
                  <a:gd name="connsiteX11" fmla="*/ 16287 w 323563"/>
                  <a:gd name="connsiteY11" fmla="*/ 944880 h 963930"/>
                  <a:gd name="connsiteX12" fmla="*/ 101917 w 323563"/>
                  <a:gd name="connsiteY12" fmla="*/ 861917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563" h="963930">
                    <a:moveTo>
                      <a:pt x="102012" y="861917"/>
                    </a:moveTo>
                    <a:lnTo>
                      <a:pt x="102012" y="154972"/>
                    </a:lnTo>
                    <a:cubicBezTo>
                      <a:pt x="102012" y="108776"/>
                      <a:pt x="78867" y="86963"/>
                      <a:pt x="29908" y="82963"/>
                    </a:cubicBezTo>
                    <a:lnTo>
                      <a:pt x="0" y="81629"/>
                    </a:lnTo>
                    <a:lnTo>
                      <a:pt x="0" y="62579"/>
                    </a:lnTo>
                    <a:lnTo>
                      <a:pt x="220218" y="0"/>
                    </a:lnTo>
                    <a:lnTo>
                      <a:pt x="239268" y="0"/>
                    </a:lnTo>
                    <a:lnTo>
                      <a:pt x="239268" y="861917"/>
                    </a:lnTo>
                    <a:cubicBezTo>
                      <a:pt x="239268" y="920401"/>
                      <a:pt x="274605" y="934022"/>
                      <a:pt x="323564" y="944880"/>
                    </a:cubicBezTo>
                    <a:lnTo>
                      <a:pt x="323564" y="963930"/>
                    </a:lnTo>
                    <a:lnTo>
                      <a:pt x="16287" y="963930"/>
                    </a:lnTo>
                    <a:lnTo>
                      <a:pt x="16287" y="944880"/>
                    </a:lnTo>
                    <a:cubicBezTo>
                      <a:pt x="66580" y="934022"/>
                      <a:pt x="101917" y="920401"/>
                      <a:pt x="101917" y="861917"/>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E4C4065-5BAA-E817-89B4-23D374B14815}"/>
                  </a:ext>
                </a:extLst>
              </p:cNvPr>
              <p:cNvSpPr/>
              <p:nvPr/>
            </p:nvSpPr>
            <p:spPr>
              <a:xfrm>
                <a:off x="10163094" y="2307376"/>
                <a:ext cx="600836" cy="723137"/>
              </a:xfrm>
              <a:custGeom>
                <a:avLst/>
                <a:gdLst>
                  <a:gd name="connsiteX0" fmla="*/ 0 w 600836"/>
                  <a:gd name="connsiteY0" fmla="*/ 376618 h 723137"/>
                  <a:gd name="connsiteX1" fmla="*/ 330327 w 600836"/>
                  <a:gd name="connsiteY1" fmla="*/ 0 h 723137"/>
                  <a:gd name="connsiteX2" fmla="*/ 599504 w 600836"/>
                  <a:gd name="connsiteY2" fmla="*/ 299085 h 723137"/>
                  <a:gd name="connsiteX3" fmla="*/ 138589 w 600836"/>
                  <a:gd name="connsiteY3" fmla="*/ 299085 h 723137"/>
                  <a:gd name="connsiteX4" fmla="*/ 137255 w 600836"/>
                  <a:gd name="connsiteY4" fmla="*/ 318135 h 723137"/>
                  <a:gd name="connsiteX5" fmla="*/ 388811 w 600836"/>
                  <a:gd name="connsiteY5" fmla="*/ 613124 h 723137"/>
                  <a:gd name="connsiteX6" fmla="*/ 584549 w 600836"/>
                  <a:gd name="connsiteY6" fmla="*/ 500253 h 723137"/>
                  <a:gd name="connsiteX7" fmla="*/ 600837 w 600836"/>
                  <a:gd name="connsiteY7" fmla="*/ 507016 h 723137"/>
                  <a:gd name="connsiteX8" fmla="*/ 319468 w 600836"/>
                  <a:gd name="connsiteY8" fmla="*/ 723138 h 723137"/>
                  <a:gd name="connsiteX9" fmla="*/ 0 w 600836"/>
                  <a:gd name="connsiteY9" fmla="*/ 376428 h 723137"/>
                  <a:gd name="connsiteX10" fmla="*/ 455390 w 600836"/>
                  <a:gd name="connsiteY10" fmla="*/ 261080 h 723137"/>
                  <a:gd name="connsiteX11" fmla="*/ 309943 w 600836"/>
                  <a:gd name="connsiteY11" fmla="*/ 38100 h 723137"/>
                  <a:gd name="connsiteX12" fmla="*/ 141351 w 600836"/>
                  <a:gd name="connsiteY12" fmla="*/ 261080 h 723137"/>
                  <a:gd name="connsiteX13" fmla="*/ 455390 w 600836"/>
                  <a:gd name="connsiteY13" fmla="*/ 261080 h 7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836" h="723137">
                    <a:moveTo>
                      <a:pt x="0" y="376618"/>
                    </a:moveTo>
                    <a:cubicBezTo>
                      <a:pt x="0" y="152305"/>
                      <a:pt x="131921" y="0"/>
                      <a:pt x="330327" y="0"/>
                    </a:cubicBezTo>
                    <a:cubicBezTo>
                      <a:pt x="507111" y="0"/>
                      <a:pt x="599504" y="122396"/>
                      <a:pt x="599504" y="299085"/>
                    </a:cubicBezTo>
                    <a:lnTo>
                      <a:pt x="138589" y="299085"/>
                    </a:lnTo>
                    <a:cubicBezTo>
                      <a:pt x="137255" y="305848"/>
                      <a:pt x="137255" y="311372"/>
                      <a:pt x="137255" y="318135"/>
                    </a:cubicBezTo>
                    <a:cubicBezTo>
                      <a:pt x="130492" y="503015"/>
                      <a:pt x="235172" y="613124"/>
                      <a:pt x="388811" y="613124"/>
                    </a:cubicBezTo>
                    <a:cubicBezTo>
                      <a:pt x="482632" y="613124"/>
                      <a:pt x="546545" y="561499"/>
                      <a:pt x="584549" y="500253"/>
                    </a:cubicBezTo>
                    <a:lnTo>
                      <a:pt x="600837" y="507016"/>
                    </a:lnTo>
                    <a:cubicBezTo>
                      <a:pt x="570929" y="626650"/>
                      <a:pt x="470345" y="723138"/>
                      <a:pt x="319468" y="723138"/>
                    </a:cubicBezTo>
                    <a:cubicBezTo>
                      <a:pt x="116871" y="723138"/>
                      <a:pt x="0" y="566833"/>
                      <a:pt x="0" y="376428"/>
                    </a:cubicBezTo>
                    <a:close/>
                    <a:moveTo>
                      <a:pt x="455390" y="261080"/>
                    </a:moveTo>
                    <a:cubicBezTo>
                      <a:pt x="452628" y="153638"/>
                      <a:pt x="402336" y="38100"/>
                      <a:pt x="309943" y="38100"/>
                    </a:cubicBezTo>
                    <a:cubicBezTo>
                      <a:pt x="217551" y="38100"/>
                      <a:pt x="157639" y="134588"/>
                      <a:pt x="141351" y="261080"/>
                    </a:cubicBezTo>
                    <a:lnTo>
                      <a:pt x="455390" y="261080"/>
                    </a:lnTo>
                    <a:close/>
                  </a:path>
                </a:pathLst>
              </a:custGeom>
              <a:grpFill/>
              <a:ln w="9525" cap="flat">
                <a:noFill/>
                <a:prstDash val="solid"/>
                <a:miter/>
              </a:ln>
            </p:spPr>
            <p:txBody>
              <a:bodyPr rtlCol="0" anchor="ctr"/>
              <a:lstStyle/>
              <a:p>
                <a:endParaRPr lang="en-US"/>
              </a:p>
            </p:txBody>
          </p:sp>
        </p:grpSp>
      </p:grpSp>
      <p:cxnSp>
        <p:nvCxnSpPr>
          <p:cNvPr id="41" name="Straight Connector 40">
            <a:extLst>
              <a:ext uri="{FF2B5EF4-FFF2-40B4-BE49-F238E27FC236}">
                <a16:creationId xmlns:a16="http://schemas.microsoft.com/office/drawing/2014/main" id="{E7B0A0CF-055A-EFEB-37A2-E3FA1278F234}"/>
              </a:ext>
            </a:extLst>
          </p:cNvPr>
          <p:cNvCxnSpPr>
            <a:cxnSpLocks/>
          </p:cNvCxnSpPr>
          <p:nvPr userDrawn="1"/>
        </p:nvCxnSpPr>
        <p:spPr>
          <a:xfrm>
            <a:off x="713513" y="2218239"/>
            <a:ext cx="8951912"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83E214B-2996-2F72-1486-0FB0FEFCF80B}"/>
              </a:ext>
            </a:extLst>
          </p:cNvPr>
          <p:cNvCxnSpPr>
            <a:cxnSpLocks/>
          </p:cNvCxnSpPr>
          <p:nvPr userDrawn="1"/>
        </p:nvCxnSpPr>
        <p:spPr>
          <a:xfrm>
            <a:off x="672958" y="5685816"/>
            <a:ext cx="8951912"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43" name="Title 1">
            <a:extLst>
              <a:ext uri="{FF2B5EF4-FFF2-40B4-BE49-F238E27FC236}">
                <a16:creationId xmlns:a16="http://schemas.microsoft.com/office/drawing/2014/main" id="{0969EEAD-BCE7-A1F5-BBC6-0E6F82836A41}"/>
              </a:ext>
            </a:extLst>
          </p:cNvPr>
          <p:cNvSpPr>
            <a:spLocks noGrp="1"/>
          </p:cNvSpPr>
          <p:nvPr>
            <p:ph type="ctrTitle" hasCustomPrompt="1"/>
          </p:nvPr>
        </p:nvSpPr>
        <p:spPr>
          <a:xfrm>
            <a:off x="667878" y="2585091"/>
            <a:ext cx="8997547" cy="2444472"/>
          </a:xfrm>
        </p:spPr>
        <p:txBody>
          <a:bodyPr anchor="ctr">
            <a:normAutofit/>
          </a:bodyPr>
          <a:lstStyle>
            <a:lvl1pPr algn="l">
              <a:lnSpc>
                <a:spcPts val="7200"/>
              </a:lnSpc>
              <a:defRPr sz="6000" spc="-100" baseline="0">
                <a:solidFill>
                  <a:schemeClr val="accent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10606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06483"/>
            <a:ext cx="8839200" cy="2575379"/>
          </a:xfrm>
        </p:spPr>
        <p:txBody>
          <a:bodyPr anchor="t"/>
          <a:lstStyle>
            <a:lvl1pPr>
              <a:lnSpc>
                <a:spcPts val="7200"/>
              </a:lnSpc>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5800" y="2228850"/>
            <a:ext cx="8839200" cy="609150"/>
          </a:xfrm>
        </p:spPr>
        <p:txBody>
          <a:bodyPr anchor="b"/>
          <a:lstStyle>
            <a:lvl1pPr marL="0" indent="0">
              <a:lnSpc>
                <a:spcPts val="2600"/>
              </a:lnSpc>
              <a:spcBef>
                <a:spcPts val="0"/>
              </a:spcBef>
              <a:buNone/>
              <a:defRPr sz="2000">
                <a:solidFill>
                  <a:schemeClr val="bg1"/>
                </a:solidFill>
                <a:latin typeface="+mn-lt"/>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AF32F0-E71A-47C8-8A58-B3FFF2792867}"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cxnSp>
        <p:nvCxnSpPr>
          <p:cNvPr id="7" name="Straight Connector 6">
            <a:extLst>
              <a:ext uri="{FF2B5EF4-FFF2-40B4-BE49-F238E27FC236}">
                <a16:creationId xmlns:a16="http://schemas.microsoft.com/office/drawing/2014/main" id="{AD095D0B-C1BE-EE7E-FB07-27BC198CB289}"/>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B3238A35-3123-6E37-CF11-0FDBDBF1B6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spTree>
    <p:extLst>
      <p:ext uri="{BB962C8B-B14F-4D97-AF65-F5344CB8AC3E}">
        <p14:creationId xmlns:p14="http://schemas.microsoft.com/office/powerpoint/2010/main" val="4145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Divider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06483"/>
            <a:ext cx="8839200" cy="2575379"/>
          </a:xfrm>
        </p:spPr>
        <p:txBody>
          <a:bodyPr anchor="t"/>
          <a:lstStyle>
            <a:lvl1pPr>
              <a:lnSpc>
                <a:spcPts val="7200"/>
              </a:lnSpc>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5800" y="2228850"/>
            <a:ext cx="8839200" cy="609150"/>
          </a:xfrm>
        </p:spPr>
        <p:txBody>
          <a:bodyPr anchor="b"/>
          <a:lstStyle>
            <a:lvl1pPr marL="0" indent="0">
              <a:lnSpc>
                <a:spcPts val="2600"/>
              </a:lnSpc>
              <a:spcBef>
                <a:spcPts val="0"/>
              </a:spcBef>
              <a:buNone/>
              <a:defRPr sz="2000">
                <a:solidFill>
                  <a:schemeClr val="bg1"/>
                </a:solidFill>
                <a:latin typeface="+mn-lt"/>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AF32F0-E71A-47C8-8A58-B3FFF2792867}"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cxnSp>
        <p:nvCxnSpPr>
          <p:cNvPr id="7" name="Straight Connector 6">
            <a:extLst>
              <a:ext uri="{FF2B5EF4-FFF2-40B4-BE49-F238E27FC236}">
                <a16:creationId xmlns:a16="http://schemas.microsoft.com/office/drawing/2014/main" id="{AD095D0B-C1BE-EE7E-FB07-27BC198CB289}"/>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B3238A35-3123-6E37-CF11-0FDBDBF1B6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spTree>
    <p:extLst>
      <p:ext uri="{BB962C8B-B14F-4D97-AF65-F5344CB8AC3E}">
        <p14:creationId xmlns:p14="http://schemas.microsoft.com/office/powerpoint/2010/main" val="33958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06483"/>
            <a:ext cx="8839200" cy="2575379"/>
          </a:xfrm>
        </p:spPr>
        <p:txBody>
          <a:bodyPr anchor="t"/>
          <a:lstStyle>
            <a:lvl1pPr>
              <a:lnSpc>
                <a:spcPts val="7200"/>
              </a:lnSpc>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5800" y="2228850"/>
            <a:ext cx="8839200" cy="609150"/>
          </a:xfrm>
        </p:spPr>
        <p:txBody>
          <a:bodyPr anchor="b"/>
          <a:lstStyle>
            <a:lvl1pPr marL="0" indent="0">
              <a:lnSpc>
                <a:spcPts val="2600"/>
              </a:lnSpc>
              <a:spcBef>
                <a:spcPts val="0"/>
              </a:spcBef>
              <a:buNone/>
              <a:defRPr sz="2000">
                <a:solidFill>
                  <a:schemeClr val="bg1"/>
                </a:solidFill>
                <a:latin typeface="+mn-lt"/>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AF32F0-E71A-47C8-8A58-B3FFF2792867}"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cxnSp>
        <p:nvCxnSpPr>
          <p:cNvPr id="7" name="Straight Connector 6">
            <a:extLst>
              <a:ext uri="{FF2B5EF4-FFF2-40B4-BE49-F238E27FC236}">
                <a16:creationId xmlns:a16="http://schemas.microsoft.com/office/drawing/2014/main" id="{AD095D0B-C1BE-EE7E-FB07-27BC198CB289}"/>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B3238A35-3123-6E37-CF11-0FDBDBF1B6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spTree>
    <p:extLst>
      <p:ext uri="{BB962C8B-B14F-4D97-AF65-F5344CB8AC3E}">
        <p14:creationId xmlns:p14="http://schemas.microsoft.com/office/powerpoint/2010/main" val="198622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ivi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06483"/>
            <a:ext cx="8839200" cy="2575379"/>
          </a:xfrm>
        </p:spPr>
        <p:txBody>
          <a:bodyPr anchor="t"/>
          <a:lstStyle>
            <a:lvl1pPr>
              <a:lnSpc>
                <a:spcPts val="7200"/>
              </a:lnSpc>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5800" y="2228850"/>
            <a:ext cx="8839200" cy="609150"/>
          </a:xfrm>
        </p:spPr>
        <p:txBody>
          <a:bodyPr anchor="b"/>
          <a:lstStyle>
            <a:lvl1pPr marL="0" indent="0">
              <a:lnSpc>
                <a:spcPts val="2600"/>
              </a:lnSpc>
              <a:spcBef>
                <a:spcPts val="0"/>
              </a:spcBef>
              <a:buNone/>
              <a:defRPr sz="2000">
                <a:solidFill>
                  <a:schemeClr val="bg1"/>
                </a:solidFill>
                <a:latin typeface="+mn-lt"/>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AF32F0-E71A-47C8-8A58-B3FFF2792867}" type="datetime1">
              <a:rPr lang="en-US" smtClean="0"/>
              <a:t>4/14/2026</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cxnSp>
        <p:nvCxnSpPr>
          <p:cNvPr id="7" name="Straight Connector 6">
            <a:extLst>
              <a:ext uri="{FF2B5EF4-FFF2-40B4-BE49-F238E27FC236}">
                <a16:creationId xmlns:a16="http://schemas.microsoft.com/office/drawing/2014/main" id="{AD095D0B-C1BE-EE7E-FB07-27BC198CB289}"/>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B3238A35-3123-6E37-CF11-0FDBDBF1B6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7756345"/>
            <a:ext cx="240557" cy="329184"/>
          </a:xfrm>
          <a:prstGeom prst="rect">
            <a:avLst/>
          </a:prstGeom>
        </p:spPr>
      </p:pic>
    </p:spTree>
    <p:extLst>
      <p:ext uri="{BB962C8B-B14F-4D97-AF65-F5344CB8AC3E}">
        <p14:creationId xmlns:p14="http://schemas.microsoft.com/office/powerpoint/2010/main" val="33711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Picture Light">
    <p:spTree>
      <p:nvGrpSpPr>
        <p:cNvPr id="1" name=""/>
        <p:cNvGrpSpPr/>
        <p:nvPr/>
      </p:nvGrpSpPr>
      <p:grpSpPr>
        <a:xfrm>
          <a:off x="0" y="0"/>
          <a:ext cx="0" cy="0"/>
          <a:chOff x="0" y="0"/>
          <a:chExt cx="0" cy="0"/>
        </a:xfrm>
      </p:grpSpPr>
      <p:sp>
        <p:nvSpPr>
          <p:cNvPr id="2" name="Title 1"/>
          <p:cNvSpPr>
            <a:spLocks noGrp="1"/>
          </p:cNvSpPr>
          <p:nvPr>
            <p:ph type="title"/>
          </p:nvPr>
        </p:nvSpPr>
        <p:spPr>
          <a:xfrm>
            <a:off x="685800" y="2181496"/>
            <a:ext cx="5867400" cy="1177653"/>
          </a:xfrm>
        </p:spPr>
        <p:txBody>
          <a:bodyPr anchor="t">
            <a:normAutofit/>
          </a:bodyPr>
          <a:lstStyle>
            <a:lvl1pPr>
              <a:lnSpc>
                <a:spcPts val="4000"/>
              </a:lnSpc>
              <a:defRPr sz="3800"/>
            </a:lvl1pPr>
          </a:lstStyle>
          <a:p>
            <a:r>
              <a:rPr lang="en-US"/>
              <a:t>Click to edit Master title style</a:t>
            </a:r>
          </a:p>
        </p:txBody>
      </p:sp>
      <p:sp>
        <p:nvSpPr>
          <p:cNvPr id="3" name="Picture Placeholder 2"/>
          <p:cNvSpPr>
            <a:spLocks noGrp="1" noChangeAspect="1"/>
          </p:cNvSpPr>
          <p:nvPr>
            <p:ph type="pic" idx="1"/>
          </p:nvPr>
        </p:nvSpPr>
        <p:spPr>
          <a:xfrm>
            <a:off x="7315200" y="0"/>
            <a:ext cx="7315200" cy="8229600"/>
          </a:xfrm>
        </p:spPr>
        <p:txBody>
          <a:bodyPr lIns="182880" tIns="365760" rIns="0" anchor="t">
            <a:no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685800" y="3359150"/>
            <a:ext cx="5867400" cy="4184650"/>
          </a:xfrm>
        </p:spPr>
        <p:txBody>
          <a:bodyPr/>
          <a:lstStyle>
            <a:lvl1pPr marL="0" indent="0">
              <a:lnSpc>
                <a:spcPts val="2600"/>
              </a:lnSpc>
              <a:spcBef>
                <a:spcPts val="600"/>
              </a:spcBef>
              <a:buNone/>
              <a:defRPr sz="2000">
                <a:solidFill>
                  <a:schemeClr val="tx2"/>
                </a:solidFill>
                <a:latin typeface="+mn-lt"/>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09C1DE-7F75-4910-8CA5-9046049FD551}" type="datetime1">
              <a:rPr lang="en-US" smtClean="0"/>
              <a:t>4/14/2026</a:t>
            </a:fld>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spTree>
    <p:extLst>
      <p:ext uri="{BB962C8B-B14F-4D97-AF65-F5344CB8AC3E}">
        <p14:creationId xmlns:p14="http://schemas.microsoft.com/office/powerpoint/2010/main" val="10335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ext+Pictur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181497"/>
            <a:ext cx="5867400" cy="1136470"/>
          </a:xfrm>
        </p:spPr>
        <p:txBody>
          <a:bodyPr anchor="t">
            <a:normAutofit/>
          </a:bodyPr>
          <a:lstStyle>
            <a:lvl1pPr>
              <a:lnSpc>
                <a:spcPts val="4000"/>
              </a:lnSpc>
              <a:defRPr sz="38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7315200" y="0"/>
            <a:ext cx="7315200" cy="8229600"/>
          </a:xfrm>
        </p:spPr>
        <p:txBody>
          <a:bodyPr lIns="182880" tIns="365760" rIns="0" anchor="t">
            <a:no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685800" y="3370217"/>
            <a:ext cx="5867400" cy="4173583"/>
          </a:xfrm>
        </p:spPr>
        <p:txBody>
          <a:bodyPr/>
          <a:lstStyle>
            <a:lvl1pPr marL="0" indent="0">
              <a:lnSpc>
                <a:spcPts val="2600"/>
              </a:lnSpc>
              <a:spcBef>
                <a:spcPts val="600"/>
              </a:spcBef>
              <a:buNone/>
              <a:defRPr sz="2000">
                <a:solidFill>
                  <a:schemeClr val="bg1"/>
                </a:solidFill>
                <a:latin typeface="+mn-lt"/>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CA833FEE-FEF2-4E0D-A590-22D022D08F54}" type="datetime1">
              <a:rPr lang="en-US" smtClean="0"/>
              <a:t>4/14/2026</a:t>
            </a:fld>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E19ADA-4900-473E-9E7B-3F3A7A58A1C4}" type="slidenum">
              <a:rPr lang="en-US" smtClean="0"/>
              <a:pPr/>
              <a:t>‹#›</a:t>
            </a:fld>
            <a:endParaRPr lang="en-US"/>
          </a:p>
        </p:txBody>
      </p:sp>
      <p:pic>
        <p:nvPicPr>
          <p:cNvPr id="8" name="Graphic 7">
            <a:extLst>
              <a:ext uri="{FF2B5EF4-FFF2-40B4-BE49-F238E27FC236}">
                <a16:creationId xmlns:a16="http://schemas.microsoft.com/office/drawing/2014/main" id="{7AB88400-5ECE-7043-261D-162E0468A3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5800" y="7756345"/>
            <a:ext cx="240557" cy="329184"/>
          </a:xfrm>
          <a:prstGeom prst="rect">
            <a:avLst/>
          </a:prstGeom>
        </p:spPr>
      </p:pic>
      <p:cxnSp>
        <p:nvCxnSpPr>
          <p:cNvPr id="11" name="Straight Connector 10">
            <a:extLst>
              <a:ext uri="{FF2B5EF4-FFF2-40B4-BE49-F238E27FC236}">
                <a16:creationId xmlns:a16="http://schemas.microsoft.com/office/drawing/2014/main" id="{DC684E53-F1C7-BD50-2D71-67792373DADC}"/>
              </a:ext>
            </a:extLst>
          </p:cNvPr>
          <p:cNvCxnSpPr/>
          <p:nvPr userDrawn="1"/>
        </p:nvCxnSpPr>
        <p:spPr>
          <a:xfrm>
            <a:off x="685800" y="7658421"/>
            <a:ext cx="132588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59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04948"/>
            <a:ext cx="13258800" cy="111905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685800" y="2122715"/>
            <a:ext cx="13258800" cy="54210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795388"/>
            <a:ext cx="3291840" cy="258127"/>
          </a:xfrm>
          <a:prstGeom prst="rect">
            <a:avLst/>
          </a:prstGeom>
        </p:spPr>
        <p:txBody>
          <a:bodyPr vert="horz" lIns="0" tIns="0" rIns="0" bIns="0" rtlCol="0" anchor="ctr"/>
          <a:lstStyle>
            <a:lvl1pPr algn="l">
              <a:defRPr sz="900">
                <a:solidFill>
                  <a:schemeClr val="tx2"/>
                </a:solidFill>
              </a:defRPr>
            </a:lvl1pPr>
          </a:lstStyle>
          <a:p>
            <a:fld id="{D376D7ED-8BF1-4B71-8F22-D1E16427D0A5}" type="datetime1">
              <a:rPr lang="en-US" smtClean="0"/>
              <a:t>4/14/2026</a:t>
            </a:fld>
            <a:endParaRPr lang="en-US"/>
          </a:p>
        </p:txBody>
      </p:sp>
      <p:sp>
        <p:nvSpPr>
          <p:cNvPr id="6" name="Slide Number Placeholder 5"/>
          <p:cNvSpPr>
            <a:spLocks noGrp="1"/>
          </p:cNvSpPr>
          <p:nvPr>
            <p:ph type="sldNum" sz="quarter" idx="4"/>
          </p:nvPr>
        </p:nvSpPr>
        <p:spPr>
          <a:xfrm>
            <a:off x="13516345" y="7791873"/>
            <a:ext cx="428255" cy="258127"/>
          </a:xfrm>
          <a:prstGeom prst="rect">
            <a:avLst/>
          </a:prstGeom>
        </p:spPr>
        <p:txBody>
          <a:bodyPr vert="horz" lIns="0" tIns="0" rIns="0" bIns="0" rtlCol="0" anchor="ctr"/>
          <a:lstStyle>
            <a:lvl1pPr algn="r">
              <a:defRPr sz="900">
                <a:solidFill>
                  <a:schemeClr val="tx2"/>
                </a:solidFill>
              </a:defRPr>
            </a:lvl1pPr>
          </a:lstStyle>
          <a:p>
            <a:fld id="{69E19ADA-4900-473E-9E7B-3F3A7A58A1C4}" type="slidenum">
              <a:rPr lang="en-US" smtClean="0"/>
              <a:pPr/>
              <a:t>‹#›</a:t>
            </a:fld>
            <a:endParaRPr lang="en-US"/>
          </a:p>
        </p:txBody>
      </p:sp>
      <p:pic>
        <p:nvPicPr>
          <p:cNvPr id="7" name="Graphic 6">
            <a:extLst>
              <a:ext uri="{FF2B5EF4-FFF2-40B4-BE49-F238E27FC236}">
                <a16:creationId xmlns:a16="http://schemas.microsoft.com/office/drawing/2014/main" id="{03504C3B-0561-2162-F664-84CFED04C90B}"/>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685800" y="7756345"/>
            <a:ext cx="240557" cy="329184"/>
          </a:xfrm>
          <a:prstGeom prst="rect">
            <a:avLst/>
          </a:prstGeom>
        </p:spPr>
      </p:pic>
      <p:cxnSp>
        <p:nvCxnSpPr>
          <p:cNvPr id="13" name="Straight Connector 12">
            <a:extLst>
              <a:ext uri="{FF2B5EF4-FFF2-40B4-BE49-F238E27FC236}">
                <a16:creationId xmlns:a16="http://schemas.microsoft.com/office/drawing/2014/main" id="{CBC7CA39-4C04-C1B5-DBAC-F3BA90FBF3FA}"/>
              </a:ext>
            </a:extLst>
          </p:cNvPr>
          <p:cNvCxnSpPr/>
          <p:nvPr userDrawn="1"/>
        </p:nvCxnSpPr>
        <p:spPr>
          <a:xfrm>
            <a:off x="685800" y="7658421"/>
            <a:ext cx="13258800" cy="0"/>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262975"/>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73" r:id="rId3"/>
    <p:sldLayoutId id="2147483679" r:id="rId4"/>
    <p:sldLayoutId id="2147483692" r:id="rId5"/>
    <p:sldLayoutId id="2147483693" r:id="rId6"/>
    <p:sldLayoutId id="2147483694" r:id="rId7"/>
    <p:sldLayoutId id="2147483674" r:id="rId8"/>
    <p:sldLayoutId id="2147483686" r:id="rId9"/>
    <p:sldLayoutId id="2147483675" r:id="rId10"/>
    <p:sldLayoutId id="2147483687" r:id="rId11"/>
    <p:sldLayoutId id="2147483676" r:id="rId12"/>
    <p:sldLayoutId id="2147483688" r:id="rId13"/>
    <p:sldLayoutId id="2147483677" r:id="rId14"/>
    <p:sldLayoutId id="2147483695" r:id="rId15"/>
    <p:sldLayoutId id="2147483680" r:id="rId16"/>
    <p:sldLayoutId id="2147483681" r:id="rId17"/>
    <p:sldLayoutId id="2147483682" r:id="rId18"/>
    <p:sldLayoutId id="2147483683" r:id="rId19"/>
    <p:sldLayoutId id="2147483678" r:id="rId20"/>
    <p:sldLayoutId id="2147483689" r:id="rId21"/>
    <p:sldLayoutId id="2147483690" r:id="rId22"/>
    <p:sldLayoutId id="214748369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97280" rtl="0" eaLnBrk="1" latinLnBrk="0" hangingPunct="1">
        <a:lnSpc>
          <a:spcPts val="4000"/>
        </a:lnSpc>
        <a:spcBef>
          <a:spcPct val="0"/>
        </a:spcBef>
        <a:buNone/>
        <a:defRPr sz="3800" kern="1200">
          <a:solidFill>
            <a:schemeClr val="accent1"/>
          </a:solidFill>
          <a:latin typeface="+mj-lt"/>
          <a:ea typeface="+mj-ea"/>
          <a:cs typeface="+mj-cs"/>
        </a:defRPr>
      </a:lvl1pPr>
    </p:titleStyle>
    <p:bodyStyle>
      <a:lvl1pPr marL="0" indent="0" algn="l" defTabSz="1097280" rtl="0" eaLnBrk="1" latinLnBrk="0" hangingPunct="1">
        <a:lnSpc>
          <a:spcPts val="2880"/>
        </a:lnSpc>
        <a:spcBef>
          <a:spcPts val="1200"/>
        </a:spcBef>
        <a:spcAft>
          <a:spcPts val="0"/>
        </a:spcAft>
        <a:buFont typeface="Arial" panose="020B0604020202020204" pitchFamily="34" charset="0"/>
        <a:buNone/>
        <a:defRPr sz="2400" kern="1200">
          <a:solidFill>
            <a:schemeClr val="accent1"/>
          </a:solidFill>
          <a:latin typeface="+mj-lt"/>
          <a:ea typeface="+mn-ea"/>
          <a:cs typeface="+mn-cs"/>
        </a:defRPr>
      </a:lvl1pPr>
      <a:lvl2pPr marL="398463" indent="-385763" algn="l" defTabSz="1097280" rtl="0" eaLnBrk="1" latinLnBrk="0" hangingPunct="1">
        <a:lnSpc>
          <a:spcPts val="2600"/>
        </a:lnSpc>
        <a:spcBef>
          <a:spcPts val="0"/>
        </a:spcBef>
        <a:spcAft>
          <a:spcPts val="0"/>
        </a:spcAft>
        <a:buFont typeface="Arial" panose="020B0604020202020204" pitchFamily="34" charset="0"/>
        <a:buChar char="—"/>
        <a:defRPr sz="2000" kern="1200">
          <a:solidFill>
            <a:schemeClr val="tx2"/>
          </a:solidFill>
          <a:latin typeface="+mn-lt"/>
          <a:ea typeface="+mn-ea"/>
          <a:cs typeface="+mn-cs"/>
        </a:defRPr>
      </a:lvl2pPr>
      <a:lvl3pPr marL="574675" indent="-176213" algn="l" defTabSz="1097280" rtl="0" eaLnBrk="1" latinLnBrk="0" hangingPunct="1">
        <a:lnSpc>
          <a:spcPts val="2200"/>
        </a:lnSpc>
        <a:spcBef>
          <a:spcPts val="0"/>
        </a:spcBef>
        <a:buFont typeface="Arial" panose="020B0604020202020204" pitchFamily="34" charset="0"/>
        <a:buChar char="•"/>
        <a:defRPr sz="1600" kern="1200">
          <a:solidFill>
            <a:schemeClr val="tx2"/>
          </a:solidFill>
          <a:latin typeface="+mn-lt"/>
          <a:ea typeface="+mn-ea"/>
          <a:cs typeface="+mn-cs"/>
        </a:defRPr>
      </a:lvl3pPr>
      <a:lvl4pPr marL="803275" indent="-228600" algn="l" defTabSz="1097280" rtl="0" eaLnBrk="1" latinLnBrk="0" hangingPunct="1">
        <a:lnSpc>
          <a:spcPts val="1900"/>
        </a:lnSpc>
        <a:spcBef>
          <a:spcPts val="0"/>
        </a:spcBef>
        <a:buFont typeface="Wingdings" panose="05000000000000000000" pitchFamily="2" charset="2"/>
        <a:buChar char="§"/>
        <a:defRPr sz="1300" kern="1200">
          <a:solidFill>
            <a:schemeClr val="tx2"/>
          </a:solidFill>
          <a:latin typeface="+mn-lt"/>
          <a:ea typeface="+mn-ea"/>
          <a:cs typeface="+mn-cs"/>
        </a:defRPr>
      </a:lvl4pPr>
      <a:lvl5pPr marL="1031875" indent="-228600" algn="l" defTabSz="1097280" rtl="0" eaLnBrk="1" latinLnBrk="0" hangingPunct="1">
        <a:lnSpc>
          <a:spcPts val="1800"/>
        </a:lnSpc>
        <a:spcBef>
          <a:spcPts val="0"/>
        </a:spcBef>
        <a:buFont typeface="Courier New" panose="02070309020205020404" pitchFamily="49" charset="0"/>
        <a:buChar char="o"/>
        <a:defRPr sz="1200" kern="1200">
          <a:solidFill>
            <a:schemeClr val="tx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2" userDrawn="1">
          <p15:clr>
            <a:srgbClr val="F26B43"/>
          </p15:clr>
        </p15:guide>
        <p15:guide id="4" pos="896" userDrawn="1">
          <p15:clr>
            <a:srgbClr val="547EBF"/>
          </p15:clr>
        </p15:guide>
        <p15:guide id="5" pos="1360" userDrawn="1">
          <p15:clr>
            <a:srgbClr val="F26B43"/>
          </p15:clr>
        </p15:guide>
        <p15:guide id="6" pos="1824" userDrawn="1">
          <p15:clr>
            <a:srgbClr val="547EBF"/>
          </p15:clr>
        </p15:guide>
        <p15:guide id="7" pos="2288" userDrawn="1">
          <p15:clr>
            <a:srgbClr val="F26B43"/>
          </p15:clr>
        </p15:guide>
        <p15:guide id="8" pos="2752" userDrawn="1">
          <p15:clr>
            <a:srgbClr val="547EBF"/>
          </p15:clr>
        </p15:guide>
        <p15:guide id="9" pos="3216" userDrawn="1">
          <p15:clr>
            <a:srgbClr val="F26B43"/>
          </p15:clr>
        </p15:guide>
        <p15:guide id="10" pos="3680" userDrawn="1">
          <p15:clr>
            <a:srgbClr val="547EBF"/>
          </p15:clr>
        </p15:guide>
        <p15:guide id="11" pos="4144" userDrawn="1">
          <p15:clr>
            <a:srgbClr val="F26B43"/>
          </p15:clr>
        </p15:guide>
        <p15:guide id="12" pos="4608" userDrawn="1">
          <p15:clr>
            <a:srgbClr val="547EBF"/>
          </p15:clr>
        </p15:guide>
        <p15:guide id="13" pos="5072" userDrawn="1">
          <p15:clr>
            <a:srgbClr val="F26B43"/>
          </p15:clr>
        </p15:guide>
        <p15:guide id="14" pos="5536" userDrawn="1">
          <p15:clr>
            <a:srgbClr val="547EBF"/>
          </p15:clr>
        </p15:guide>
        <p15:guide id="15" pos="6000" userDrawn="1">
          <p15:clr>
            <a:srgbClr val="F26B43"/>
          </p15:clr>
        </p15:guide>
        <p15:guide id="16" pos="6464" userDrawn="1">
          <p15:clr>
            <a:srgbClr val="547EBF"/>
          </p15:clr>
        </p15:guide>
        <p15:guide id="17" pos="6928" userDrawn="1">
          <p15:clr>
            <a:srgbClr val="F26B43"/>
          </p15:clr>
        </p15:guide>
        <p15:guide id="18" pos="7392" userDrawn="1">
          <p15:clr>
            <a:srgbClr val="547EBF"/>
          </p15:clr>
        </p15:guide>
        <p15:guide id="19" pos="7856" userDrawn="1">
          <p15:clr>
            <a:srgbClr val="F26B43"/>
          </p15:clr>
        </p15:guide>
        <p15:guide id="20" pos="8320" userDrawn="1">
          <p15:clr>
            <a:srgbClr val="547EBF"/>
          </p15:clr>
        </p15:guide>
        <p15:guide id="21" pos="8784" userDrawn="1">
          <p15:clr>
            <a:srgbClr val="F26B43"/>
          </p15:clr>
        </p15:guide>
        <p15:guide id="24" orient="horz" pos="288" userDrawn="1">
          <p15:clr>
            <a:srgbClr val="F26B43"/>
          </p15:clr>
        </p15:guide>
        <p15:guide id="25" orient="horz" pos="846" userDrawn="1">
          <p15:clr>
            <a:srgbClr val="F26B43"/>
          </p15:clr>
        </p15:guide>
        <p15:guide id="26" orient="horz" pos="1404" userDrawn="1">
          <p15:clr>
            <a:srgbClr val="F26B43"/>
          </p15:clr>
        </p15:guide>
        <p15:guide id="27" orient="horz" pos="1962" userDrawn="1">
          <p15:clr>
            <a:srgbClr val="F26B43"/>
          </p15:clr>
        </p15:guide>
        <p15:guide id="28" orient="horz" pos="2520" userDrawn="1">
          <p15:clr>
            <a:srgbClr val="F26B43"/>
          </p15:clr>
        </p15:guide>
        <p15:guide id="29" orient="horz" pos="3078" userDrawn="1">
          <p15:clr>
            <a:srgbClr val="F26B43"/>
          </p15:clr>
        </p15:guide>
        <p15:guide id="30" orient="horz" pos="3636" userDrawn="1">
          <p15:clr>
            <a:srgbClr val="F26B43"/>
          </p15:clr>
        </p15:guide>
        <p15:guide id="31" orient="horz" pos="4194" userDrawn="1">
          <p15:clr>
            <a:srgbClr val="F26B43"/>
          </p15:clr>
        </p15:guide>
        <p15:guide id="32" orient="horz" pos="47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hyperlink" Target="mailto:sep@seattlearch.org"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DEEA-0C8F-6CED-4D28-6A6138DF01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BC3FDB-A601-528E-76AB-E76493A0E3B0}"/>
              </a:ext>
            </a:extLst>
          </p:cNvPr>
          <p:cNvSpPr>
            <a:spLocks noGrp="1"/>
          </p:cNvSpPr>
          <p:nvPr>
            <p:ph type="ctrTitle"/>
          </p:nvPr>
        </p:nvSpPr>
        <p:spPr>
          <a:xfrm>
            <a:off x="667878" y="2585090"/>
            <a:ext cx="12145445" cy="3006817"/>
          </a:xfrm>
        </p:spPr>
        <p:txBody>
          <a:bodyPr>
            <a:normAutofit/>
          </a:bodyPr>
          <a:lstStyle/>
          <a:p>
            <a:r>
              <a:rPr lang="en-US"/>
              <a:t>Safe Environment</a:t>
            </a:r>
            <a:br>
              <a:rPr lang="en-US"/>
            </a:br>
            <a:r>
              <a:rPr lang="en-US"/>
              <a:t>Compliance Management Tutorial:</a:t>
            </a:r>
            <a:br>
              <a:rPr lang="en-US"/>
            </a:br>
            <a:r>
              <a:rPr lang="en-US" i="1"/>
              <a:t>Master Reports</a:t>
            </a:r>
            <a:endParaRPr lang="en-US"/>
          </a:p>
        </p:txBody>
      </p:sp>
      <p:sp>
        <p:nvSpPr>
          <p:cNvPr id="5" name="Date Placeholder 4">
            <a:extLst>
              <a:ext uri="{FF2B5EF4-FFF2-40B4-BE49-F238E27FC236}">
                <a16:creationId xmlns:a16="http://schemas.microsoft.com/office/drawing/2014/main" id="{ED45DEC8-DE62-A0DD-E44A-B3A83C13DC4C}"/>
              </a:ext>
            </a:extLst>
          </p:cNvPr>
          <p:cNvSpPr>
            <a:spLocks noGrp="1"/>
          </p:cNvSpPr>
          <p:nvPr>
            <p:ph type="dt" sz="half" idx="10"/>
          </p:nvPr>
        </p:nvSpPr>
        <p:spPr/>
        <p:txBody>
          <a:bodyPr/>
          <a:lstStyle/>
          <a:p>
            <a:r>
              <a:rPr lang="en-US"/>
              <a:t>April 2026</a:t>
            </a:r>
          </a:p>
        </p:txBody>
      </p:sp>
      <p:pic>
        <p:nvPicPr>
          <p:cNvPr id="2" name="Picture 1">
            <a:extLst>
              <a:ext uri="{FF2B5EF4-FFF2-40B4-BE49-F238E27FC236}">
                <a16:creationId xmlns:a16="http://schemas.microsoft.com/office/drawing/2014/main" id="{F7F7157B-396C-A387-E0DD-854920D8A5A2}"/>
              </a:ext>
            </a:extLst>
          </p:cNvPr>
          <p:cNvPicPr>
            <a:picLocks noChangeAspect="1"/>
          </p:cNvPicPr>
          <p:nvPr/>
        </p:nvPicPr>
        <p:blipFill>
          <a:blip r:embed="rId5"/>
          <a:stretch>
            <a:fillRect/>
          </a:stretch>
        </p:blipFill>
        <p:spPr>
          <a:xfrm>
            <a:off x="11413331" y="421614"/>
            <a:ext cx="2799983" cy="2799983"/>
          </a:xfrm>
          <a:prstGeom prst="rect">
            <a:avLst/>
          </a:prstGeom>
          <a:ln>
            <a:noFill/>
          </a:ln>
          <a:effectLst>
            <a:outerShdw blurRad="292100" dist="139700" dir="2700000" algn="tl" rotWithShape="0">
              <a:srgbClr val="333333">
                <a:alpha val="65000"/>
              </a:srgbClr>
            </a:outerShdw>
          </a:effectLst>
        </p:spPr>
      </p:pic>
      <p:pic>
        <p:nvPicPr>
          <p:cNvPr id="9" name="Audio 8">
            <a:hlinkClick r:id="" action="ppaction://media"/>
            <a:extLst>
              <a:ext uri="{FF2B5EF4-FFF2-40B4-BE49-F238E27FC236}">
                <a16:creationId xmlns:a16="http://schemas.microsoft.com/office/drawing/2014/main" id="{E3CB6541-B2B1-31C1-C119-0ACECDC1D13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290" t="-203290" r="-203290" b="-203290"/>
          <a:stretch>
            <a:fillRect/>
          </a:stretch>
        </p:blipFill>
        <p:spPr>
          <a:xfrm>
            <a:off x="12062765" y="5661965"/>
            <a:ext cx="2468880" cy="2468880"/>
          </a:xfrm>
          <a:prstGeom prst="ellipse">
            <a:avLst/>
          </a:prstGeom>
        </p:spPr>
      </p:pic>
    </p:spTree>
    <p:extLst>
      <p:ext uri="{BB962C8B-B14F-4D97-AF65-F5344CB8AC3E}">
        <p14:creationId xmlns:p14="http://schemas.microsoft.com/office/powerpoint/2010/main" val="2788926956"/>
      </p:ext>
    </p:extLst>
  </p:cSld>
  <p:clrMapOvr>
    <a:masterClrMapping/>
  </p:clrMapOvr>
  <mc:AlternateContent xmlns:mc="http://schemas.openxmlformats.org/markup-compatibility/2006" xmlns:p14="http://schemas.microsoft.com/office/powerpoint/2010/main">
    <mc:Choice Requires="p14">
      <p:transition spd="med" p14:dur="700" advTm="31879">
        <p:fade/>
      </p:transition>
    </mc:Choice>
    <mc:Fallback xmlns="">
      <p:transition spd="med" advTm="31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6" objId="3"/>
        <p14:stopEvt time="269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00B4DF-0EAD-7305-5E48-338BBADB7366}"/>
              </a:ext>
            </a:extLst>
          </p:cNvPr>
          <p:cNvSpPr>
            <a:spLocks noGrp="1"/>
          </p:cNvSpPr>
          <p:nvPr>
            <p:ph type="sldNum" sz="quarter" idx="12"/>
          </p:nvPr>
        </p:nvSpPr>
        <p:spPr/>
        <p:txBody>
          <a:bodyPr/>
          <a:lstStyle/>
          <a:p>
            <a:r>
              <a:rPr lang="en-US"/>
              <a:t>2</a:t>
            </a:r>
          </a:p>
        </p:txBody>
      </p:sp>
      <p:sp>
        <p:nvSpPr>
          <p:cNvPr id="5" name="Text Placeholder 4">
            <a:extLst>
              <a:ext uri="{FF2B5EF4-FFF2-40B4-BE49-F238E27FC236}">
                <a16:creationId xmlns:a16="http://schemas.microsoft.com/office/drawing/2014/main" id="{0435F36C-5434-EC6F-01EF-BE4226ECAD1E}"/>
              </a:ext>
            </a:extLst>
          </p:cNvPr>
          <p:cNvSpPr>
            <a:spLocks noGrp="1"/>
          </p:cNvSpPr>
          <p:nvPr>
            <p:ph type="body" sz="quarter" idx="14"/>
          </p:nvPr>
        </p:nvSpPr>
        <p:spPr>
          <a:xfrm>
            <a:off x="791308" y="2954630"/>
            <a:ext cx="5562600" cy="820615"/>
          </a:xfrm>
        </p:spPr>
        <p:txBody>
          <a:bodyPr/>
          <a:lstStyle/>
          <a:p>
            <a:pPr>
              <a:spcAft>
                <a:spcPts val="0"/>
              </a:spcAft>
            </a:pPr>
            <a:r>
              <a:rPr lang="en-US"/>
              <a:t>Why a Master Report?</a:t>
            </a:r>
          </a:p>
        </p:txBody>
      </p:sp>
      <p:sp>
        <p:nvSpPr>
          <p:cNvPr id="12" name="Text Placeholder 3">
            <a:extLst>
              <a:ext uri="{FF2B5EF4-FFF2-40B4-BE49-F238E27FC236}">
                <a16:creationId xmlns:a16="http://schemas.microsoft.com/office/drawing/2014/main" id="{B4313535-F6AA-505D-0F45-7E473F0749F6}"/>
              </a:ext>
            </a:extLst>
          </p:cNvPr>
          <p:cNvSpPr txBox="1">
            <a:spLocks/>
          </p:cNvSpPr>
          <p:nvPr/>
        </p:nvSpPr>
        <p:spPr>
          <a:xfrm>
            <a:off x="6901780" y="316523"/>
            <a:ext cx="6828692" cy="7475350"/>
          </a:xfrm>
          <a:prstGeom prst="rect">
            <a:avLst/>
          </a:prstGeom>
        </p:spPr>
        <p:txBody>
          <a:bodyPr lIns="91440" tIns="45720" rIns="91440" bIns="45720" anchor="t"/>
          <a:lstStyle>
            <a:lvl1pPr marL="0" indent="0" algn="l" defTabSz="1097280" rtl="0" eaLnBrk="1" latinLnBrk="0" hangingPunct="1">
              <a:lnSpc>
                <a:spcPts val="2880"/>
              </a:lnSpc>
              <a:spcBef>
                <a:spcPts val="1200"/>
              </a:spcBef>
              <a:spcAft>
                <a:spcPts val="0"/>
              </a:spcAft>
              <a:buFont typeface="Arial" panose="020B0604020202020204" pitchFamily="34" charset="0"/>
              <a:buNone/>
              <a:defRPr sz="2400" kern="1200">
                <a:solidFill>
                  <a:schemeClr val="accent1"/>
                </a:solidFill>
                <a:latin typeface="+mj-lt"/>
                <a:ea typeface="+mn-ea"/>
                <a:cs typeface="+mn-cs"/>
              </a:defRPr>
            </a:lvl1pPr>
            <a:lvl2pPr marL="398463" indent="-385763" algn="l" defTabSz="1097280" rtl="0" eaLnBrk="1" latinLnBrk="0" hangingPunct="1">
              <a:lnSpc>
                <a:spcPts val="2600"/>
              </a:lnSpc>
              <a:spcBef>
                <a:spcPts val="0"/>
              </a:spcBef>
              <a:spcAft>
                <a:spcPts val="0"/>
              </a:spcAft>
              <a:buFont typeface="Arial" panose="020B0604020202020204" pitchFamily="34" charset="0"/>
              <a:buChar char="—"/>
              <a:defRPr sz="2000" kern="1200">
                <a:solidFill>
                  <a:schemeClr val="tx2"/>
                </a:solidFill>
                <a:latin typeface="+mn-lt"/>
                <a:ea typeface="+mn-ea"/>
                <a:cs typeface="+mn-cs"/>
              </a:defRPr>
            </a:lvl2pPr>
            <a:lvl3pPr marL="574675" indent="-176213" algn="l" defTabSz="1097280" rtl="0" eaLnBrk="1" latinLnBrk="0" hangingPunct="1">
              <a:lnSpc>
                <a:spcPts val="2200"/>
              </a:lnSpc>
              <a:spcBef>
                <a:spcPts val="0"/>
              </a:spcBef>
              <a:buFont typeface="Arial" panose="020B0604020202020204" pitchFamily="34" charset="0"/>
              <a:buChar char="•"/>
              <a:defRPr sz="1600" kern="1200">
                <a:solidFill>
                  <a:schemeClr val="tx2"/>
                </a:solidFill>
                <a:latin typeface="+mn-lt"/>
                <a:ea typeface="+mn-ea"/>
                <a:cs typeface="+mn-cs"/>
              </a:defRPr>
            </a:lvl3pPr>
            <a:lvl4pPr marL="803275" indent="-228600" algn="l" defTabSz="1097280" rtl="0" eaLnBrk="1" latinLnBrk="0" hangingPunct="1">
              <a:lnSpc>
                <a:spcPts val="1900"/>
              </a:lnSpc>
              <a:spcBef>
                <a:spcPts val="0"/>
              </a:spcBef>
              <a:buFont typeface="Wingdings" panose="05000000000000000000" pitchFamily="2" charset="2"/>
              <a:buChar char="§"/>
              <a:defRPr sz="1300" kern="1200">
                <a:solidFill>
                  <a:schemeClr val="tx2"/>
                </a:solidFill>
                <a:latin typeface="+mn-lt"/>
                <a:ea typeface="+mn-ea"/>
                <a:cs typeface="+mn-cs"/>
              </a:defRPr>
            </a:lvl4pPr>
            <a:lvl5pPr marL="1031875" indent="-228600" algn="l" defTabSz="1097280" rtl="0" eaLnBrk="1" latinLnBrk="0" hangingPunct="1">
              <a:lnSpc>
                <a:spcPts val="1800"/>
              </a:lnSpc>
              <a:spcBef>
                <a:spcPts val="0"/>
              </a:spcBef>
              <a:buFont typeface="Courier New" panose="02070309020205020404" pitchFamily="49" charset="0"/>
              <a:buChar char="o"/>
              <a:defRPr sz="1200" kern="1200">
                <a:solidFill>
                  <a:schemeClr val="tx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Char char="•"/>
            </a:pPr>
            <a:r>
              <a:rPr lang="en-US" sz="2000">
                <a:solidFill>
                  <a:schemeClr val="tx1">
                    <a:lumMod val="50000"/>
                  </a:schemeClr>
                </a:solidFill>
                <a:latin typeface="+mn-lt"/>
              </a:rPr>
              <a:t>The Master Report allows you to create a document with all pertinent information needed to manage compliance and ensure that information in user profiles is accurate</a:t>
            </a:r>
            <a:endParaRPr lang="en-US" sz="2000">
              <a:solidFill>
                <a:schemeClr val="tx1">
                  <a:lumMod val="50000"/>
                </a:schemeClr>
              </a:solidFill>
              <a:latin typeface="+mn-lt"/>
              <a:cs typeface="Arial"/>
            </a:endParaRPr>
          </a:p>
          <a:p>
            <a:pPr>
              <a:lnSpc>
                <a:spcPct val="100000"/>
              </a:lnSpc>
              <a:spcBef>
                <a:spcPts val="600"/>
              </a:spcBef>
            </a:pPr>
            <a:endParaRPr lang="en-US" sz="2000">
              <a:solidFill>
                <a:schemeClr val="tx1">
                  <a:lumMod val="50000"/>
                </a:schemeClr>
              </a:solidFill>
              <a:latin typeface="+mn-lt"/>
            </a:endParaRPr>
          </a:p>
          <a:p>
            <a:pPr marL="342900" indent="-342900">
              <a:lnSpc>
                <a:spcPct val="100000"/>
              </a:lnSpc>
              <a:spcBef>
                <a:spcPts val="600"/>
              </a:spcBef>
              <a:buFont typeface="Arial" panose="020B0604020202020204" pitchFamily="34" charset="0"/>
              <a:buChar char="•"/>
            </a:pPr>
            <a:r>
              <a:rPr lang="en-US" sz="2000">
                <a:solidFill>
                  <a:schemeClr val="tx1">
                    <a:lumMod val="50000"/>
                  </a:schemeClr>
                </a:solidFill>
                <a:latin typeface="+mn-lt"/>
              </a:rPr>
              <a:t>When errors are found on the Master Report, changes to user profiles can then be easily made, e.g. incorrect role, no position/title indicated, wrong email address, name change, no longer working at the location, etc.</a:t>
            </a:r>
            <a:endParaRPr lang="en-US" sz="2000">
              <a:solidFill>
                <a:schemeClr val="tx1">
                  <a:lumMod val="50000"/>
                </a:schemeClr>
              </a:solidFill>
              <a:latin typeface="+mn-lt"/>
              <a:cs typeface="Arial"/>
            </a:endParaRPr>
          </a:p>
          <a:p>
            <a:pPr>
              <a:lnSpc>
                <a:spcPct val="100000"/>
              </a:lnSpc>
              <a:spcBef>
                <a:spcPts val="600"/>
              </a:spcBef>
            </a:pPr>
            <a:endParaRPr lang="en-US" sz="2000">
              <a:solidFill>
                <a:schemeClr val="tx1">
                  <a:lumMod val="50000"/>
                </a:schemeClr>
              </a:solidFill>
              <a:latin typeface="+mn-lt"/>
            </a:endParaRPr>
          </a:p>
          <a:p>
            <a:pPr marL="342900" indent="-342900">
              <a:lnSpc>
                <a:spcPct val="100000"/>
              </a:lnSpc>
              <a:spcBef>
                <a:spcPts val="600"/>
              </a:spcBef>
              <a:buFont typeface="Arial" panose="020B0604020202020204" pitchFamily="34" charset="0"/>
              <a:buChar char="•"/>
            </a:pPr>
            <a:r>
              <a:rPr lang="en-US" sz="2000">
                <a:solidFill>
                  <a:schemeClr val="tx1">
                    <a:lumMod val="50000"/>
                  </a:schemeClr>
                </a:solidFill>
                <a:latin typeface="+mn-lt"/>
              </a:rPr>
              <a:t>The goal is to keep Virtus profiles accurate and up to date, and to ensure that all active staff and volunteers are compliant with SEP requirements</a:t>
            </a:r>
            <a:endParaRPr lang="en-US" sz="2000">
              <a:solidFill>
                <a:schemeClr val="tx1">
                  <a:lumMod val="50000"/>
                </a:schemeClr>
              </a:solidFill>
              <a:latin typeface="+mn-lt"/>
              <a:cs typeface="Arial"/>
            </a:endParaRPr>
          </a:p>
          <a:p>
            <a:pPr marL="342900" indent="-342900">
              <a:lnSpc>
                <a:spcPct val="100000"/>
              </a:lnSpc>
              <a:spcBef>
                <a:spcPts val="600"/>
              </a:spcBef>
              <a:buFont typeface="Arial" panose="020B0604020202020204" pitchFamily="34" charset="0"/>
              <a:buChar char="•"/>
            </a:pPr>
            <a:endParaRPr lang="en-US" sz="2000">
              <a:solidFill>
                <a:schemeClr val="tx1">
                  <a:lumMod val="50000"/>
                </a:schemeClr>
              </a:solidFill>
              <a:latin typeface="+mn-lt"/>
            </a:endParaRPr>
          </a:p>
          <a:p>
            <a:pPr marL="342900" indent="-342900">
              <a:lnSpc>
                <a:spcPct val="100000"/>
              </a:lnSpc>
              <a:spcBef>
                <a:spcPts val="600"/>
              </a:spcBef>
              <a:buFont typeface="Arial" panose="020B0604020202020204" pitchFamily="34" charset="0"/>
              <a:buChar char="•"/>
            </a:pPr>
            <a:r>
              <a:rPr lang="en-US" sz="2000">
                <a:solidFill>
                  <a:schemeClr val="tx1">
                    <a:lumMod val="50000"/>
                  </a:schemeClr>
                </a:solidFill>
                <a:latin typeface="+mn-lt"/>
              </a:rPr>
              <a:t>The Master Report is a “moment in time” that you will use to review compliance status from the date you create the report back in time</a:t>
            </a:r>
          </a:p>
          <a:p>
            <a:pPr marL="342900" indent="-342900">
              <a:lnSpc>
                <a:spcPct val="100000"/>
              </a:lnSpc>
              <a:spcBef>
                <a:spcPts val="600"/>
              </a:spcBef>
              <a:buFont typeface="Arial" panose="020B0604020202020204" pitchFamily="34" charset="0"/>
              <a:buChar char="•"/>
            </a:pPr>
            <a:endParaRPr lang="en-US" sz="2000">
              <a:solidFill>
                <a:schemeClr val="tx1">
                  <a:lumMod val="50000"/>
                </a:schemeClr>
              </a:solidFill>
              <a:latin typeface="+mn-lt"/>
            </a:endParaRPr>
          </a:p>
          <a:p>
            <a:pPr marL="342900" indent="-342900">
              <a:lnSpc>
                <a:spcPct val="100000"/>
              </a:lnSpc>
              <a:spcBef>
                <a:spcPts val="600"/>
              </a:spcBef>
              <a:buFont typeface="Arial" panose="020B0604020202020204" pitchFamily="34" charset="0"/>
              <a:buChar char="•"/>
            </a:pPr>
            <a:r>
              <a:rPr lang="en-US" sz="2000">
                <a:solidFill>
                  <a:schemeClr val="tx1">
                    <a:lumMod val="50000"/>
                  </a:schemeClr>
                </a:solidFill>
                <a:latin typeface="+mn-lt"/>
              </a:rPr>
              <a:t>When accurately created (according to instructions) the report will reflect all active user profiles associated with your location and each user’s compliance status</a:t>
            </a:r>
          </a:p>
          <a:p>
            <a:pPr marL="342900" indent="-342900">
              <a:lnSpc>
                <a:spcPct val="100000"/>
              </a:lnSpc>
              <a:buFont typeface="Arial" panose="020B0604020202020204" pitchFamily="34" charset="0"/>
              <a:buChar char="•"/>
            </a:pPr>
            <a:endParaRPr lang="en-US" sz="2000">
              <a:solidFill>
                <a:schemeClr val="tx1">
                  <a:lumMod val="50000"/>
                </a:schemeClr>
              </a:solidFill>
              <a:latin typeface="+mn-lt"/>
            </a:endParaRPr>
          </a:p>
          <a:p>
            <a:endParaRPr lang="en-US"/>
          </a:p>
          <a:p>
            <a:pPr marL="342900" indent="-342900">
              <a:buFont typeface="Arial" panose="020B0604020202020204" pitchFamily="34" charset="0"/>
              <a:buChar char="•"/>
            </a:pPr>
            <a:endParaRPr lang="en-US"/>
          </a:p>
          <a:p>
            <a:endParaRPr lang="en-US"/>
          </a:p>
        </p:txBody>
      </p:sp>
      <p:pic>
        <p:nvPicPr>
          <p:cNvPr id="10" name="Audio 9">
            <a:hlinkClick r:id="" action="ppaction://media"/>
            <a:extLst>
              <a:ext uri="{FF2B5EF4-FFF2-40B4-BE49-F238E27FC236}">
                <a16:creationId xmlns:a16="http://schemas.microsoft.com/office/drawing/2014/main" id="{E11B9ACC-38FC-B877-F8E9-36CB71C164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290" t="-203290" r="-203290" b="-203290"/>
          <a:stretch>
            <a:fillRect/>
          </a:stretch>
        </p:blipFill>
        <p:spPr>
          <a:xfrm>
            <a:off x="12062765" y="5661965"/>
            <a:ext cx="2468880" cy="2468880"/>
          </a:xfrm>
          <a:prstGeom prst="ellipse">
            <a:avLst/>
          </a:prstGeom>
        </p:spPr>
      </p:pic>
    </p:spTree>
    <p:extLst>
      <p:ext uri="{BB962C8B-B14F-4D97-AF65-F5344CB8AC3E}">
        <p14:creationId xmlns:p14="http://schemas.microsoft.com/office/powerpoint/2010/main" val="325037111"/>
      </p:ext>
    </p:extLst>
  </p:cSld>
  <p:clrMapOvr>
    <a:masterClrMapping/>
  </p:clrMapOvr>
  <mc:AlternateContent xmlns:mc="http://schemas.openxmlformats.org/markup-compatibility/2006" xmlns:p14="http://schemas.microsoft.com/office/powerpoint/2010/main">
    <mc:Choice Requires="p14">
      <p:transition spd="med" p14:dur="700" advTm="62836">
        <p:fade/>
      </p:transition>
    </mc:Choice>
    <mc:Fallback xmlns="">
      <p:transition spd="med" advTm="62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6F4F-0AA7-A4FA-0ACE-9E9AC087C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DA75B-0680-15A6-270A-C03171A9CABE}"/>
              </a:ext>
            </a:extLst>
          </p:cNvPr>
          <p:cNvSpPr>
            <a:spLocks noGrp="1"/>
          </p:cNvSpPr>
          <p:nvPr>
            <p:ph type="title"/>
          </p:nvPr>
        </p:nvSpPr>
        <p:spPr>
          <a:xfrm>
            <a:off x="464519" y="416971"/>
            <a:ext cx="5867400" cy="1177653"/>
          </a:xfrm>
        </p:spPr>
        <p:txBody>
          <a:bodyPr/>
          <a:lstStyle/>
          <a:p>
            <a:r>
              <a:rPr lang="en-US"/>
              <a:t>Master Reports </a:t>
            </a:r>
          </a:p>
        </p:txBody>
      </p:sp>
      <p:sp>
        <p:nvSpPr>
          <p:cNvPr id="8" name="Slide Number Placeholder 7">
            <a:extLst>
              <a:ext uri="{FF2B5EF4-FFF2-40B4-BE49-F238E27FC236}">
                <a16:creationId xmlns:a16="http://schemas.microsoft.com/office/drawing/2014/main" id="{5E1E07DB-B72A-D228-7102-E095CA1C137A}"/>
              </a:ext>
            </a:extLst>
          </p:cNvPr>
          <p:cNvSpPr>
            <a:spLocks noGrp="1"/>
          </p:cNvSpPr>
          <p:nvPr>
            <p:ph type="sldNum" sz="quarter" idx="12"/>
          </p:nvPr>
        </p:nvSpPr>
        <p:spPr/>
        <p:txBody>
          <a:bodyPr/>
          <a:lstStyle/>
          <a:p>
            <a:r>
              <a:rPr lang="en-US">
                <a:solidFill>
                  <a:schemeClr val="tx1"/>
                </a:solidFill>
              </a:rPr>
              <a:t>6</a:t>
            </a:r>
          </a:p>
        </p:txBody>
      </p:sp>
      <p:cxnSp>
        <p:nvCxnSpPr>
          <p:cNvPr id="3" name="Straight Connector 2">
            <a:extLst>
              <a:ext uri="{FF2B5EF4-FFF2-40B4-BE49-F238E27FC236}">
                <a16:creationId xmlns:a16="http://schemas.microsoft.com/office/drawing/2014/main" id="{985C39AA-3140-C90E-18EE-EFEB0D4204E7}"/>
              </a:ext>
            </a:extLst>
          </p:cNvPr>
          <p:cNvCxnSpPr/>
          <p:nvPr/>
        </p:nvCxnSpPr>
        <p:spPr>
          <a:xfrm>
            <a:off x="685800" y="7658421"/>
            <a:ext cx="13258800" cy="0"/>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sp>
        <p:nvSpPr>
          <p:cNvPr id="13" name="Text Placeholder 3">
            <a:extLst>
              <a:ext uri="{FF2B5EF4-FFF2-40B4-BE49-F238E27FC236}">
                <a16:creationId xmlns:a16="http://schemas.microsoft.com/office/drawing/2014/main" id="{3D82015A-F6E0-EE45-A89E-E37A3A817039}"/>
              </a:ext>
            </a:extLst>
          </p:cNvPr>
          <p:cNvSpPr txBox="1">
            <a:spLocks/>
          </p:cNvSpPr>
          <p:nvPr/>
        </p:nvSpPr>
        <p:spPr>
          <a:xfrm>
            <a:off x="6769488" y="392990"/>
            <a:ext cx="6434254" cy="6952966"/>
          </a:xfrm>
          <a:prstGeom prst="rect">
            <a:avLst/>
          </a:prstGeom>
        </p:spPr>
        <p:txBody>
          <a:bodyPr lIns="91440" tIns="45720" rIns="91440" bIns="45720" anchor="t"/>
          <a:lstStyle>
            <a:lvl1pPr marL="0" indent="0" algn="l" defTabSz="1097280" rtl="0" eaLnBrk="1" latinLnBrk="0" hangingPunct="1">
              <a:lnSpc>
                <a:spcPts val="2880"/>
              </a:lnSpc>
              <a:spcBef>
                <a:spcPts val="1200"/>
              </a:spcBef>
              <a:spcAft>
                <a:spcPts val="0"/>
              </a:spcAft>
              <a:buFont typeface="Arial" panose="020B0604020202020204" pitchFamily="34" charset="0"/>
              <a:buNone/>
              <a:defRPr sz="2400" kern="1200">
                <a:solidFill>
                  <a:schemeClr val="accent1"/>
                </a:solidFill>
                <a:latin typeface="+mj-lt"/>
                <a:ea typeface="+mn-ea"/>
                <a:cs typeface="+mn-cs"/>
              </a:defRPr>
            </a:lvl1pPr>
            <a:lvl2pPr marL="398463" indent="-385763" algn="l" defTabSz="1097280" rtl="0" eaLnBrk="1" latinLnBrk="0" hangingPunct="1">
              <a:lnSpc>
                <a:spcPts val="2600"/>
              </a:lnSpc>
              <a:spcBef>
                <a:spcPts val="0"/>
              </a:spcBef>
              <a:spcAft>
                <a:spcPts val="0"/>
              </a:spcAft>
              <a:buFont typeface="Arial" panose="020B0604020202020204" pitchFamily="34" charset="0"/>
              <a:buChar char="—"/>
              <a:defRPr sz="2000" kern="1200">
                <a:solidFill>
                  <a:schemeClr val="tx2"/>
                </a:solidFill>
                <a:latin typeface="+mn-lt"/>
                <a:ea typeface="+mn-ea"/>
                <a:cs typeface="+mn-cs"/>
              </a:defRPr>
            </a:lvl2pPr>
            <a:lvl3pPr marL="574675" indent="-176213" algn="l" defTabSz="1097280" rtl="0" eaLnBrk="1" latinLnBrk="0" hangingPunct="1">
              <a:lnSpc>
                <a:spcPts val="2200"/>
              </a:lnSpc>
              <a:spcBef>
                <a:spcPts val="0"/>
              </a:spcBef>
              <a:buFont typeface="Arial" panose="020B0604020202020204" pitchFamily="34" charset="0"/>
              <a:buChar char="•"/>
              <a:defRPr sz="1600" kern="1200">
                <a:solidFill>
                  <a:schemeClr val="tx2"/>
                </a:solidFill>
                <a:latin typeface="+mn-lt"/>
                <a:ea typeface="+mn-ea"/>
                <a:cs typeface="+mn-cs"/>
              </a:defRPr>
            </a:lvl3pPr>
            <a:lvl4pPr marL="803275" indent="-228600" algn="l" defTabSz="1097280" rtl="0" eaLnBrk="1" latinLnBrk="0" hangingPunct="1">
              <a:lnSpc>
                <a:spcPts val="1900"/>
              </a:lnSpc>
              <a:spcBef>
                <a:spcPts val="0"/>
              </a:spcBef>
              <a:buFont typeface="Wingdings" panose="05000000000000000000" pitchFamily="2" charset="2"/>
              <a:buChar char="§"/>
              <a:defRPr sz="1300" kern="1200">
                <a:solidFill>
                  <a:schemeClr val="tx2"/>
                </a:solidFill>
                <a:latin typeface="+mn-lt"/>
                <a:ea typeface="+mn-ea"/>
                <a:cs typeface="+mn-cs"/>
              </a:defRPr>
            </a:lvl4pPr>
            <a:lvl5pPr marL="1031875" indent="-228600" algn="l" defTabSz="1097280" rtl="0" eaLnBrk="1" latinLnBrk="0" hangingPunct="1">
              <a:lnSpc>
                <a:spcPts val="1800"/>
              </a:lnSpc>
              <a:spcBef>
                <a:spcPts val="0"/>
              </a:spcBef>
              <a:buFont typeface="Courier New" panose="02070309020205020404" pitchFamily="49" charset="0"/>
              <a:buChar char="o"/>
              <a:defRPr sz="1200" kern="1200">
                <a:solidFill>
                  <a:schemeClr val="tx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98145" lvl="1" indent="-385445">
              <a:lnSpc>
                <a:spcPct val="100000"/>
              </a:lnSpc>
              <a:buFont typeface="Arial" panose="020B0604020202020204" pitchFamily="34" charset="0"/>
              <a:buChar char="•"/>
            </a:pPr>
            <a:r>
              <a:rPr lang="en-US" sz="1900"/>
              <a:t>Provide a global assessment of all active adult employees and volunteers in your location – a ‘snapshot in time’</a:t>
            </a:r>
            <a:endParaRPr lang="en-US"/>
          </a:p>
          <a:p>
            <a:pPr marL="12700" lvl="1" indent="0">
              <a:lnSpc>
                <a:spcPct val="100000"/>
              </a:lnSpc>
              <a:buFont typeface="Arial" panose="020B0604020202020204" pitchFamily="34" charset="0"/>
              <a:buNone/>
            </a:pPr>
            <a:endParaRPr lang="en-US" sz="1900"/>
          </a:p>
          <a:p>
            <a:pPr marL="398145" lvl="1" indent="-385445">
              <a:lnSpc>
                <a:spcPct val="100000"/>
              </a:lnSpc>
              <a:buFont typeface="Arial" panose="020B0604020202020204" pitchFamily="34" charset="0"/>
              <a:buChar char="•"/>
            </a:pPr>
            <a:r>
              <a:rPr lang="en-US" sz="1900"/>
              <a:t>Document of choice for “proof” of SEP compliance of a location if requested by auditor or archdiocesan leadership</a:t>
            </a:r>
            <a:endParaRPr lang="en-US" sz="1900">
              <a:cs typeface="Arial"/>
            </a:endParaRPr>
          </a:p>
          <a:p>
            <a:pPr marL="12700" lvl="1" indent="0">
              <a:lnSpc>
                <a:spcPct val="100000"/>
              </a:lnSpc>
              <a:buFont typeface="Arial" panose="020B0604020202020204" pitchFamily="34" charset="0"/>
              <a:buNone/>
            </a:pPr>
            <a:endParaRPr lang="en-US" sz="1900"/>
          </a:p>
          <a:p>
            <a:pPr marL="398145" lvl="1" indent="-385445">
              <a:lnSpc>
                <a:spcPct val="100000"/>
              </a:lnSpc>
              <a:buFont typeface="Arial" panose="020B0604020202020204" pitchFamily="34" charset="0"/>
              <a:buChar char="•"/>
            </a:pPr>
            <a:r>
              <a:rPr lang="en-US" sz="1900"/>
              <a:t>Expectation: LSECs will create a monthly report and follow up promptly on anyone out of compliance</a:t>
            </a:r>
            <a:endParaRPr lang="en-US" sz="1900">
              <a:cs typeface="Arial"/>
            </a:endParaRPr>
          </a:p>
          <a:p>
            <a:pPr marL="12700" lvl="1" indent="0">
              <a:lnSpc>
                <a:spcPct val="100000"/>
              </a:lnSpc>
              <a:buFont typeface="Arial" panose="020B0604020202020204" pitchFamily="34" charset="0"/>
              <a:buNone/>
            </a:pPr>
            <a:endParaRPr lang="en-US" sz="1900"/>
          </a:p>
          <a:p>
            <a:pPr marL="398145" lvl="1" indent="-385445">
              <a:lnSpc>
                <a:spcPct val="100000"/>
              </a:lnSpc>
              <a:buFont typeface="Arial" panose="020B0604020202020204" pitchFamily="34" charset="0"/>
              <a:buChar char="•"/>
            </a:pPr>
            <a:r>
              <a:rPr lang="en-US" sz="1900"/>
              <a:t>Expectation: Principals and PAAs will review the report monthly to ensure that the LSEC is following up</a:t>
            </a:r>
            <a:endParaRPr lang="en-US" sz="1900">
              <a:cs typeface="Arial"/>
            </a:endParaRPr>
          </a:p>
          <a:p>
            <a:pPr marL="12700" lvl="1" indent="0">
              <a:buFont typeface="Arial" panose="020B0604020202020204" pitchFamily="34" charset="0"/>
              <a:buNone/>
            </a:pPr>
            <a:endParaRPr lang="en-US" sz="1900"/>
          </a:p>
          <a:p>
            <a:pPr marL="398145" lvl="1" indent="-385445">
              <a:buFont typeface="Arial" panose="020B0604020202020204" pitchFamily="34" charset="0"/>
              <a:buChar char="•"/>
            </a:pPr>
            <a:r>
              <a:rPr lang="en-US" sz="1900"/>
              <a:t>Goal: to bring people into compliance within a few weeks instead of months or years </a:t>
            </a:r>
            <a:endParaRPr lang="en-US" sz="1900">
              <a:cs typeface="Arial"/>
            </a:endParaRPr>
          </a:p>
          <a:p>
            <a:pPr marL="12700" lvl="1" indent="0">
              <a:buFont typeface="Arial" panose="020B0604020202020204" pitchFamily="34" charset="0"/>
              <a:buNone/>
            </a:pPr>
            <a:endParaRPr lang="en-US" sz="1900"/>
          </a:p>
          <a:p>
            <a:pPr marL="398145" lvl="1" indent="-385445">
              <a:buFont typeface="Arial" panose="020B0604020202020204" pitchFamily="34" charset="0"/>
              <a:buChar char="•"/>
            </a:pPr>
            <a:r>
              <a:rPr lang="en-US" sz="1900"/>
              <a:t>Pastor is ultimately responsible – he must sign the annual verification form attesting that his parish is compliant with all archdiocesan SEP requirements</a:t>
            </a:r>
            <a:endParaRPr lang="en-US" sz="1900">
              <a:cs typeface="Arial"/>
            </a:endParaRPr>
          </a:p>
          <a:p>
            <a:endParaRPr lang="en-US"/>
          </a:p>
        </p:txBody>
      </p:sp>
      <p:pic>
        <p:nvPicPr>
          <p:cNvPr id="21" name="Graphic 20" descr="Document with solid fill">
            <a:extLst>
              <a:ext uri="{FF2B5EF4-FFF2-40B4-BE49-F238E27FC236}">
                <a16:creationId xmlns:a16="http://schemas.microsoft.com/office/drawing/2014/main" id="{73186D6D-7927-26CD-4BC7-C334EC6F11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674" y="847491"/>
            <a:ext cx="5208549" cy="5208549"/>
          </a:xfrm>
          <a:prstGeom prst="rect">
            <a:avLst/>
          </a:prstGeom>
        </p:spPr>
      </p:pic>
      <p:sp>
        <p:nvSpPr>
          <p:cNvPr id="23" name="TextBox 22">
            <a:extLst>
              <a:ext uri="{FF2B5EF4-FFF2-40B4-BE49-F238E27FC236}">
                <a16:creationId xmlns:a16="http://schemas.microsoft.com/office/drawing/2014/main" id="{AEE39A62-B6D5-24BF-F7E9-0D91624F92BE}"/>
              </a:ext>
            </a:extLst>
          </p:cNvPr>
          <p:cNvSpPr txBox="1"/>
          <p:nvPr/>
        </p:nvSpPr>
        <p:spPr>
          <a:xfrm>
            <a:off x="464519" y="6833076"/>
            <a:ext cx="13626790" cy="646331"/>
          </a:xfrm>
          <a:prstGeom prst="rect">
            <a:avLst/>
          </a:prstGeom>
          <a:noFill/>
        </p:spPr>
        <p:txBody>
          <a:bodyPr wrap="square">
            <a:spAutoFit/>
          </a:bodyPr>
          <a:lstStyle/>
          <a:p>
            <a:pPr lvl="0" algn="ctr" defTabSz="1097280">
              <a:defRPr/>
            </a:pPr>
            <a:r>
              <a:rPr lang="en-US" i="1">
                <a:solidFill>
                  <a:schemeClr val="accent1"/>
                </a:solidFill>
                <a:effectLst>
                  <a:outerShdw blurRad="38100" dist="38100" dir="2700000" algn="tl">
                    <a:srgbClr val="000000">
                      <a:alpha val="43137"/>
                    </a:srgbClr>
                  </a:outerShdw>
                </a:effectLst>
              </a:rPr>
              <a:t>It’s impossible to be 100% accurate at all times – the system is constantly in flux and the “people numbers” shift daily.  Create a Master Report and work back from that date catching people who have come out of compliance over the past month.</a:t>
            </a:r>
          </a:p>
        </p:txBody>
      </p:sp>
      <p:pic>
        <p:nvPicPr>
          <p:cNvPr id="14" name="Audio 13">
            <a:hlinkClick r:id="" action="ppaction://media"/>
            <a:extLst>
              <a:ext uri="{FF2B5EF4-FFF2-40B4-BE49-F238E27FC236}">
                <a16:creationId xmlns:a16="http://schemas.microsoft.com/office/drawing/2014/main" id="{897831BE-28A7-13ED-DF2C-C5B2DF2C641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290" t="-203290" r="-203290" b="-203290"/>
          <a:stretch>
            <a:fillRect/>
          </a:stretch>
        </p:blipFill>
        <p:spPr>
          <a:xfrm>
            <a:off x="12062765" y="5661965"/>
            <a:ext cx="2468880" cy="2468880"/>
          </a:xfrm>
          <a:prstGeom prst="ellipse">
            <a:avLst/>
          </a:prstGeom>
        </p:spPr>
      </p:pic>
    </p:spTree>
    <p:extLst>
      <p:ext uri="{BB962C8B-B14F-4D97-AF65-F5344CB8AC3E}">
        <p14:creationId xmlns:p14="http://schemas.microsoft.com/office/powerpoint/2010/main" val="3035652627"/>
      </p:ext>
    </p:extLst>
  </p:cSld>
  <p:clrMapOvr>
    <a:masterClrMapping/>
  </p:clrMapOvr>
  <mc:AlternateContent xmlns:mc="http://schemas.openxmlformats.org/markup-compatibility/2006" xmlns:p14="http://schemas.microsoft.com/office/powerpoint/2010/main">
    <mc:Choice Requires="p14">
      <p:transition spd="med" p14:dur="700" advTm="126584">
        <p:fade/>
      </p:transition>
    </mc:Choice>
    <mc:Fallback xmlns="">
      <p:transition spd="med" advTm="126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62F2-A418-63BF-51F2-6FCC36829DCE}"/>
              </a:ext>
            </a:extLst>
          </p:cNvPr>
          <p:cNvSpPr>
            <a:spLocks noGrp="1"/>
          </p:cNvSpPr>
          <p:nvPr>
            <p:ph type="title"/>
          </p:nvPr>
        </p:nvSpPr>
        <p:spPr/>
        <p:txBody>
          <a:bodyPr/>
          <a:lstStyle/>
          <a:p>
            <a:r>
              <a:rPr lang="en-US"/>
              <a:t>New Adult</a:t>
            </a:r>
            <a:r>
              <a:rPr lang="en-US">
                <a:solidFill>
                  <a:srgbClr val="2256B1"/>
                </a:solidFill>
              </a:rPr>
              <a:t>*</a:t>
            </a:r>
            <a:r>
              <a:rPr lang="en-US"/>
              <a:t> Employee Onboarding - </a:t>
            </a:r>
            <a:r>
              <a:rPr lang="en-US" i="1"/>
              <a:t>Reminders</a:t>
            </a:r>
            <a:endParaRPr lang="en-US" i="1">
              <a:cs typeface="Times"/>
            </a:endParaRPr>
          </a:p>
        </p:txBody>
      </p:sp>
      <p:sp>
        <p:nvSpPr>
          <p:cNvPr id="6" name="Content Placeholder 5">
            <a:extLst>
              <a:ext uri="{FF2B5EF4-FFF2-40B4-BE49-F238E27FC236}">
                <a16:creationId xmlns:a16="http://schemas.microsoft.com/office/drawing/2014/main" id="{F1F49833-E418-AEAB-9E1D-83E14471778F}"/>
              </a:ext>
            </a:extLst>
          </p:cNvPr>
          <p:cNvSpPr>
            <a:spLocks noGrp="1"/>
          </p:cNvSpPr>
          <p:nvPr>
            <p:ph idx="1"/>
          </p:nvPr>
        </p:nvSpPr>
        <p:spPr>
          <a:xfrm>
            <a:off x="685800" y="1115121"/>
            <a:ext cx="3975410" cy="6289289"/>
          </a:xfrm>
        </p:spPr>
        <p:txBody>
          <a:bodyPr/>
          <a:lstStyle/>
          <a:p>
            <a:pPr marL="342900" indent="-342900">
              <a:buFont typeface="Arial" panose="020B0604020202020204" pitchFamily="34" charset="0"/>
              <a:buChar char="•"/>
            </a:pPr>
            <a:r>
              <a:rPr lang="en-US" sz="1900">
                <a:solidFill>
                  <a:schemeClr val="tx2"/>
                </a:solidFill>
                <a:latin typeface="+mn-lt"/>
              </a:rPr>
              <a:t>All adults must have a Virtus profile for tracking SEP requirements</a:t>
            </a:r>
          </a:p>
          <a:p>
            <a:pPr marL="342900" indent="-342900">
              <a:buFont typeface="Arial" panose="020B0604020202020204" pitchFamily="34" charset="0"/>
              <a:buChar char="•"/>
            </a:pPr>
            <a:r>
              <a:rPr lang="en-US" sz="1900">
                <a:solidFill>
                  <a:schemeClr val="tx2"/>
                </a:solidFill>
                <a:latin typeface="+mn-lt"/>
              </a:rPr>
              <a:t>Virtus profiles follow people wherever they go in our locations</a:t>
            </a:r>
          </a:p>
          <a:p>
            <a:pPr marL="342900" indent="-342900">
              <a:buFont typeface="Arial" panose="020B0604020202020204" pitchFamily="34" charset="0"/>
              <a:buChar char="•"/>
            </a:pPr>
            <a:r>
              <a:rPr lang="en-US" sz="1900">
                <a:solidFill>
                  <a:schemeClr val="tx2"/>
                </a:solidFill>
                <a:latin typeface="+mn-lt"/>
              </a:rPr>
              <a:t>Determine status of Virtus profile for all new hires or rehires – update role and location as needed</a:t>
            </a:r>
          </a:p>
          <a:p>
            <a:pPr marL="342900" indent="-342900">
              <a:buFont typeface="Arial" panose="020B0604020202020204" pitchFamily="34" charset="0"/>
              <a:buChar char="•"/>
            </a:pPr>
            <a:r>
              <a:rPr lang="en-US" sz="1900">
                <a:solidFill>
                  <a:schemeClr val="tx2"/>
                </a:solidFill>
              </a:rPr>
              <a:t>Requirements must be completed at the time of hire unless the person is already compliant</a:t>
            </a:r>
          </a:p>
          <a:p>
            <a:pPr marL="342900" indent="-342900">
              <a:buFont typeface="Arial" panose="020B0604020202020204" pitchFamily="34" charset="0"/>
              <a:buChar char="•"/>
            </a:pPr>
            <a:r>
              <a:rPr lang="en-US" sz="1900">
                <a:solidFill>
                  <a:schemeClr val="tx2"/>
                </a:solidFill>
                <a:latin typeface="+mn-lt"/>
              </a:rPr>
              <a:t>Review the p</a:t>
            </a:r>
            <a:r>
              <a:rPr lang="en-US" sz="1900">
                <a:solidFill>
                  <a:schemeClr val="tx2"/>
                </a:solidFill>
              </a:rPr>
              <a:t>rotocol for reporting known or suspected abuse</a:t>
            </a:r>
            <a:endParaRPr lang="en-US" sz="1900">
              <a:solidFill>
                <a:schemeClr val="tx2"/>
              </a:solidFill>
              <a:latin typeface="+mn-lt"/>
            </a:endParaRPr>
          </a:p>
        </p:txBody>
      </p:sp>
      <p:sp>
        <p:nvSpPr>
          <p:cNvPr id="4" name="Slide Number Placeholder 3">
            <a:extLst>
              <a:ext uri="{FF2B5EF4-FFF2-40B4-BE49-F238E27FC236}">
                <a16:creationId xmlns:a16="http://schemas.microsoft.com/office/drawing/2014/main" id="{36901FF1-A9A3-BEC6-B32E-A2D32632F6D9}"/>
              </a:ext>
            </a:extLst>
          </p:cNvPr>
          <p:cNvSpPr>
            <a:spLocks noGrp="1"/>
          </p:cNvSpPr>
          <p:nvPr>
            <p:ph type="sldNum" sz="quarter" idx="12"/>
          </p:nvPr>
        </p:nvSpPr>
        <p:spPr/>
        <p:txBody>
          <a:bodyPr/>
          <a:lstStyle/>
          <a:p>
            <a:r>
              <a:rPr lang="en-US"/>
              <a:t>4</a:t>
            </a:r>
          </a:p>
        </p:txBody>
      </p:sp>
      <p:graphicFrame>
        <p:nvGraphicFramePr>
          <p:cNvPr id="5" name="Table 4">
            <a:extLst>
              <a:ext uri="{FF2B5EF4-FFF2-40B4-BE49-F238E27FC236}">
                <a16:creationId xmlns:a16="http://schemas.microsoft.com/office/drawing/2014/main" id="{B0E8F860-5FE7-9A5C-4158-6F1215CABCE4}"/>
              </a:ext>
            </a:extLst>
          </p:cNvPr>
          <p:cNvGraphicFramePr>
            <a:graphicFrameLocks noGrp="1"/>
          </p:cNvGraphicFramePr>
          <p:nvPr>
            <p:extLst>
              <p:ext uri="{D42A27DB-BD31-4B8C-83A1-F6EECF244321}">
                <p14:modId xmlns:p14="http://schemas.microsoft.com/office/powerpoint/2010/main" val="1942024217"/>
              </p:ext>
            </p:extLst>
          </p:nvPr>
        </p:nvGraphicFramePr>
        <p:xfrm>
          <a:off x="5096110" y="1468559"/>
          <a:ext cx="8848490" cy="4160520"/>
        </p:xfrm>
        <a:graphic>
          <a:graphicData uri="http://schemas.openxmlformats.org/drawingml/2006/table">
            <a:tbl>
              <a:tblPr firstRow="1" bandRow="1">
                <a:tableStyleId>{5C22544A-7EE6-4342-B048-85BDC9FD1C3A}</a:tableStyleId>
              </a:tblPr>
              <a:tblGrid>
                <a:gridCol w="1769698">
                  <a:extLst>
                    <a:ext uri="{9D8B030D-6E8A-4147-A177-3AD203B41FA5}">
                      <a16:colId xmlns:a16="http://schemas.microsoft.com/office/drawing/2014/main" val="192141949"/>
                    </a:ext>
                  </a:extLst>
                </a:gridCol>
                <a:gridCol w="1769698">
                  <a:extLst>
                    <a:ext uri="{9D8B030D-6E8A-4147-A177-3AD203B41FA5}">
                      <a16:colId xmlns:a16="http://schemas.microsoft.com/office/drawing/2014/main" val="3570551586"/>
                    </a:ext>
                  </a:extLst>
                </a:gridCol>
                <a:gridCol w="1769698">
                  <a:extLst>
                    <a:ext uri="{9D8B030D-6E8A-4147-A177-3AD203B41FA5}">
                      <a16:colId xmlns:a16="http://schemas.microsoft.com/office/drawing/2014/main" val="740384171"/>
                    </a:ext>
                  </a:extLst>
                </a:gridCol>
                <a:gridCol w="1769698">
                  <a:extLst>
                    <a:ext uri="{9D8B030D-6E8A-4147-A177-3AD203B41FA5}">
                      <a16:colId xmlns:a16="http://schemas.microsoft.com/office/drawing/2014/main" val="912701903"/>
                    </a:ext>
                  </a:extLst>
                </a:gridCol>
                <a:gridCol w="1769698">
                  <a:extLst>
                    <a:ext uri="{9D8B030D-6E8A-4147-A177-3AD203B41FA5}">
                      <a16:colId xmlns:a16="http://schemas.microsoft.com/office/drawing/2014/main" val="102816059"/>
                    </a:ext>
                  </a:extLst>
                </a:gridCol>
              </a:tblGrid>
              <a:tr h="552450">
                <a:tc>
                  <a:txBody>
                    <a:bodyPr/>
                    <a:lstStyle/>
                    <a:p>
                      <a:endParaRPr lang="en-US" sz="1800">
                        <a:solidFill>
                          <a:schemeClr val="tx2"/>
                        </a:solidFill>
                      </a:endParaRPr>
                    </a:p>
                  </a:txBody>
                  <a:tcPr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a:solidFill>
                            <a:schemeClr val="bg1"/>
                          </a:solidFill>
                          <a:latin typeface="+mj-lt"/>
                        </a:rPr>
                        <a:t>Background check (BGC)</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r>
                        <a:rPr lang="en-US" sz="2000" b="0">
                          <a:solidFill>
                            <a:schemeClr val="bg1"/>
                          </a:solidFill>
                          <a:latin typeface="+mj-lt"/>
                        </a:rPr>
                        <a:t>Policy Signoff</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r>
                        <a:rPr lang="en-US" sz="2000" b="0">
                          <a:solidFill>
                            <a:schemeClr val="bg1"/>
                          </a:solidFill>
                          <a:latin typeface="+mj-lt"/>
                        </a:rPr>
                        <a:t>Initial Training</a:t>
                      </a:r>
                      <a:r>
                        <a:rPr lang="en-US" sz="2000" b="0">
                          <a:solidFill>
                            <a:srgbClr val="FF0000"/>
                          </a:solidFill>
                          <a:latin typeface="+mj-lt"/>
                        </a:rPr>
                        <a:t>*</a:t>
                      </a:r>
                      <a:r>
                        <a:rPr lang="en-US" sz="2000" b="0">
                          <a:solidFill>
                            <a:schemeClr val="bg1"/>
                          </a:solidFill>
                          <a:latin typeface="+mj-lt"/>
                        </a:rPr>
                        <a:t> </a:t>
                      </a:r>
                      <a:r>
                        <a:rPr lang="en-US" sz="1800" b="0">
                          <a:solidFill>
                            <a:schemeClr val="bg1"/>
                          </a:solidFill>
                          <a:latin typeface="+mj-lt"/>
                        </a:rPr>
                        <a:t>(in-person OR online module)</a:t>
                      </a:r>
                      <a:endParaRPr lang="en-US" sz="2000" b="0">
                        <a:solidFill>
                          <a:schemeClr val="bg1"/>
                        </a:solidFill>
                        <a:latin typeface="+mj-lt"/>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r>
                        <a:rPr lang="en-US" sz="2000" b="0">
                          <a:solidFill>
                            <a:schemeClr val="bg1"/>
                          </a:solidFill>
                          <a:latin typeface="+mj-lt"/>
                        </a:rPr>
                        <a:t>Refresher Training</a:t>
                      </a:r>
                      <a:r>
                        <a:rPr lang="en-US" sz="2000" b="0">
                          <a:solidFill>
                            <a:srgbClr val="FF0000"/>
                          </a:solidFill>
                          <a:latin typeface="+mj-lt"/>
                        </a:rPr>
                        <a:t>*</a:t>
                      </a:r>
                      <a:r>
                        <a:rPr lang="en-US" sz="2000" b="0">
                          <a:solidFill>
                            <a:schemeClr val="bg1"/>
                          </a:solidFill>
                          <a:latin typeface="+mj-lt"/>
                        </a:rPr>
                        <a:t> </a:t>
                      </a:r>
                      <a:r>
                        <a:rPr lang="en-US" sz="1800" b="0">
                          <a:solidFill>
                            <a:schemeClr val="bg1"/>
                          </a:solidFill>
                          <a:latin typeface="+mj-lt"/>
                        </a:rPr>
                        <a:t>(online module only)</a:t>
                      </a:r>
                      <a:endParaRPr lang="en-US" sz="2000" b="0">
                        <a:solidFill>
                          <a:schemeClr val="bg1"/>
                        </a:solidFill>
                        <a:latin typeface="+mj-lt"/>
                      </a:endParaRPr>
                    </a:p>
                  </a:txBody>
                  <a:tcPr marL="182880" anchor="ctr">
                    <a:lnL w="635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664784"/>
                  </a:ext>
                </a:extLst>
              </a:tr>
              <a:tr h="515744">
                <a:tc>
                  <a:txBody>
                    <a:bodyPr/>
                    <a:lstStyle/>
                    <a:p>
                      <a:pPr algn="r"/>
                      <a:r>
                        <a:rPr lang="en-US" sz="1800">
                          <a:solidFill>
                            <a:schemeClr val="bg1"/>
                          </a:solidFill>
                        </a:rPr>
                        <a:t>No Virtus profile</a:t>
                      </a:r>
                    </a:p>
                  </a:txBody>
                  <a:tcPr marR="182880" anchor="ctr">
                    <a:lnL w="12700" cmpd="sng">
                      <a:noFill/>
                    </a:lnL>
                    <a:lnR w="6350" cap="flat" cmpd="sng" algn="ctr">
                      <a:no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 – 30-day grace period</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n/a </a:t>
                      </a:r>
                    </a:p>
                  </a:txBody>
                  <a:tcPr marL="182880" anchor="ctr">
                    <a:lnL w="6350" cap="flat" cmpd="sng" algn="ctr">
                      <a:solidFill>
                        <a:schemeClr val="tx1"/>
                      </a:solidFill>
                      <a:prstDash val="solid"/>
                      <a:round/>
                      <a:headEnd type="none" w="med" len="med"/>
                      <a:tailEnd type="none" w="med" len="med"/>
                    </a:lnL>
                    <a:lnR w="12700" cmpd="sng">
                      <a:noFill/>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315358"/>
                  </a:ext>
                </a:extLst>
              </a:tr>
              <a:tr h="533400">
                <a:tc>
                  <a:txBody>
                    <a:bodyPr/>
                    <a:lstStyle/>
                    <a:p>
                      <a:pPr algn="r"/>
                      <a:r>
                        <a:rPr lang="en-US" sz="1800" err="1">
                          <a:solidFill>
                            <a:schemeClr val="bg1"/>
                          </a:solidFill>
                        </a:rPr>
                        <a:t>Exisiting</a:t>
                      </a:r>
                      <a:r>
                        <a:rPr lang="en-US" sz="1800">
                          <a:solidFill>
                            <a:schemeClr val="bg1"/>
                          </a:solidFill>
                        </a:rPr>
                        <a:t> Virtus profile</a:t>
                      </a:r>
                    </a:p>
                  </a:txBody>
                  <a:tcPr marR="182880" anchor="ctr">
                    <a:lnL w="12700" cmpd="sng">
                      <a:noFill/>
                    </a:lnL>
                    <a:lnR w="635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submit if no BGC on file within past 3 yrs</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if not completed in the past</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if never completed initial training in the past</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only if </a:t>
                      </a:r>
                      <a:r>
                        <a:rPr lang="en-US" sz="1600" b="0" i="0" u="none" strike="noStrike" kern="1200" cap="none" spc="0" normalizeH="0" baseline="0" noProof="0">
                          <a:ln>
                            <a:noFill/>
                          </a:ln>
                          <a:solidFill>
                            <a:srgbClr val="363636"/>
                          </a:solidFill>
                          <a:effectLst/>
                          <a:uLnTx/>
                          <a:uFillTx/>
                          <a:latin typeface="Arial"/>
                          <a:ea typeface="+mn-ea"/>
                          <a:cs typeface="+mn-cs"/>
                        </a:rPr>
                        <a:t>last</a:t>
                      </a:r>
                      <a:r>
                        <a:rPr kumimoji="0" lang="en-US" sz="1600" b="0" i="0" u="none" strike="noStrike" kern="1200" cap="none" spc="0" normalizeH="0" baseline="0" noProof="0">
                          <a:ln>
                            <a:noFill/>
                          </a:ln>
                          <a:solidFill>
                            <a:srgbClr val="363636"/>
                          </a:solidFill>
                          <a:effectLst/>
                          <a:uLnTx/>
                          <a:uFillTx/>
                          <a:latin typeface="Arial"/>
                          <a:ea typeface="+mn-ea"/>
                          <a:cs typeface="+mn-cs"/>
                        </a:rPr>
                        <a:t> training </a:t>
                      </a:r>
                      <a:r>
                        <a:rPr lang="en-US" sz="1600" b="0" i="0" u="none" strike="noStrike" kern="1200" cap="none" spc="0" normalizeH="0" baseline="0" noProof="0">
                          <a:ln>
                            <a:noFill/>
                          </a:ln>
                          <a:solidFill>
                            <a:srgbClr val="363636"/>
                          </a:solidFill>
                          <a:effectLst/>
                          <a:uLnTx/>
                          <a:uFillTx/>
                          <a:latin typeface="Arial"/>
                          <a:ea typeface="+mn-ea"/>
                          <a:cs typeface="+mn-cs"/>
                        </a:rPr>
                        <a:t>(initial or refresher) was &gt;3 yr ago</a:t>
                      </a: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4490744"/>
                  </a:ext>
                </a:extLst>
              </a:tr>
              <a:tr h="533400">
                <a:tc gridSpan="5">
                  <a:txBody>
                    <a:bodyPr/>
                    <a:lstStyle/>
                    <a:p>
                      <a:pPr algn="r"/>
                      <a:r>
                        <a:rPr lang="en-US" sz="1800" i="1">
                          <a:solidFill>
                            <a:schemeClr val="bg1"/>
                          </a:solidFill>
                        </a:rPr>
                        <a:t>Employment is contingent upon completing and maintaining all SEP requirements!</a:t>
                      </a:r>
                    </a:p>
                  </a:txBody>
                  <a:tcPr marR="18288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0617343"/>
                  </a:ext>
                </a:extLst>
              </a:tr>
            </a:tbl>
          </a:graphicData>
        </a:graphic>
      </p:graphicFrame>
      <p:sp>
        <p:nvSpPr>
          <p:cNvPr id="3" name="TextBox 2">
            <a:extLst>
              <a:ext uri="{FF2B5EF4-FFF2-40B4-BE49-F238E27FC236}">
                <a16:creationId xmlns:a16="http://schemas.microsoft.com/office/drawing/2014/main" id="{16EF2EE8-3310-5DEC-0374-F9FD3DF46ABC}"/>
              </a:ext>
            </a:extLst>
          </p:cNvPr>
          <p:cNvSpPr txBox="1"/>
          <p:nvPr/>
        </p:nvSpPr>
        <p:spPr>
          <a:xfrm>
            <a:off x="6053395" y="6580077"/>
            <a:ext cx="8140391" cy="1457363"/>
          </a:xfrm>
          <a:prstGeom prst="rect">
            <a:avLst/>
          </a:prstGeom>
          <a:noFill/>
        </p:spPr>
        <p:txBody>
          <a:bodyPr wrap="none" lIns="0" tIns="0" rIns="0" bIns="0" rtlCol="0">
            <a:noAutofit/>
          </a:bodyPr>
          <a:lstStyle/>
          <a:p>
            <a:pPr marR="0" lvl="0" algn="ctr" defTabSz="1097280" rtl="0" eaLnBrk="1" fontAlgn="auto" latinLnBrk="0" hangingPunct="1">
              <a:lnSpc>
                <a:spcPts val="2880"/>
              </a:lnSpc>
              <a:spcBef>
                <a:spcPts val="1200"/>
              </a:spcBef>
              <a:spcAft>
                <a:spcPts val="0"/>
              </a:spcAft>
              <a:buClrTx/>
              <a:buSzTx/>
              <a:tabLst/>
              <a:defRPr/>
            </a:pPr>
            <a:r>
              <a:rPr kumimoji="0" lang="en-US" sz="1900" b="1" i="0" u="none" strike="noStrike" kern="1200" cap="none" spc="0" normalizeH="0" baseline="0" noProof="0">
                <a:ln>
                  <a:noFill/>
                </a:ln>
                <a:solidFill>
                  <a:srgbClr val="363636"/>
                </a:solidFill>
                <a:effectLst/>
                <a:uLnTx/>
                <a:uFillTx/>
                <a:latin typeface="Arial"/>
                <a:ea typeface="+mn-ea"/>
                <a:cs typeface="+mn-cs"/>
              </a:rPr>
              <a:t>Please make SEP an integral part of your onboarding process!</a:t>
            </a:r>
          </a:p>
          <a:p>
            <a:pPr lvl="0" algn="ctr" defTabSz="1097280">
              <a:defRPr/>
            </a:pPr>
            <a:endParaRPr lang="en-US" sz="1600" i="1">
              <a:solidFill>
                <a:srgbClr val="2256B1"/>
              </a:solidFill>
              <a:effectLst>
                <a:outerShdw blurRad="38100" dist="38100" dir="2700000" algn="tl">
                  <a:srgbClr val="000000">
                    <a:alpha val="43137"/>
                  </a:srgbClr>
                </a:outerShdw>
              </a:effectLst>
            </a:endParaRPr>
          </a:p>
          <a:p>
            <a:pPr lvl="0" algn="ctr" defTabSz="1097280">
              <a:defRPr/>
            </a:pPr>
            <a:r>
              <a:rPr lang="en-US" sz="2800" i="1">
                <a:solidFill>
                  <a:srgbClr val="2256B1"/>
                </a:solidFill>
                <a:effectLst>
                  <a:outerShdw blurRad="38100" dist="38100" dir="2700000" algn="tl">
                    <a:srgbClr val="000000">
                      <a:alpha val="43137"/>
                    </a:srgbClr>
                  </a:outerShdw>
                </a:effectLst>
              </a:rPr>
              <a:t>*</a:t>
            </a:r>
            <a:r>
              <a:rPr lang="en-US" i="1">
                <a:solidFill>
                  <a:srgbClr val="2256B1"/>
                </a:solidFill>
                <a:effectLst>
                  <a:outerShdw blurRad="38100" dist="38100" dir="2700000" algn="tl">
                    <a:srgbClr val="000000">
                      <a:alpha val="43137"/>
                    </a:srgbClr>
                  </a:outerShdw>
                </a:effectLst>
              </a:rPr>
              <a:t>Reminder: minors (under age 18) do not create Virtus profiles</a:t>
            </a:r>
          </a:p>
          <a:p>
            <a:pPr lvl="0" algn="ctr" defTabSz="1097280">
              <a:defRPr/>
            </a:pPr>
            <a:endParaRPr lang="en-US" i="1">
              <a:solidFill>
                <a:srgbClr val="2256B1"/>
              </a:solidFill>
              <a:effectLst>
                <a:outerShdw blurRad="38100" dist="38100" dir="2700000" algn="tl">
                  <a:srgbClr val="000000">
                    <a:alpha val="43137"/>
                  </a:srgbClr>
                </a:outerShdw>
              </a:effectLst>
            </a:endParaRPr>
          </a:p>
          <a:p>
            <a:pPr marR="0" lvl="0" algn="ctr" defTabSz="1097280" rtl="0" eaLnBrk="1" fontAlgn="auto" latinLnBrk="0" hangingPunct="1">
              <a:lnSpc>
                <a:spcPts val="2880"/>
              </a:lnSpc>
              <a:spcBef>
                <a:spcPts val="1200"/>
              </a:spcBef>
              <a:spcAft>
                <a:spcPts val="0"/>
              </a:spcAft>
              <a:buClrTx/>
              <a:buSzTx/>
              <a:tabLst/>
              <a:defRPr/>
            </a:pPr>
            <a:endParaRPr lang="en-US" sz="1900" b="1">
              <a:solidFill>
                <a:srgbClr val="363636"/>
              </a:solidFill>
              <a:latin typeface="Arial"/>
            </a:endParaRPr>
          </a:p>
          <a:p>
            <a:pPr marR="0" lvl="0" algn="ctr" defTabSz="1097280" rtl="0" eaLnBrk="1" fontAlgn="auto" latinLnBrk="0" hangingPunct="1">
              <a:lnSpc>
                <a:spcPts val="2880"/>
              </a:lnSpc>
              <a:spcBef>
                <a:spcPts val="1200"/>
              </a:spcBef>
              <a:spcAft>
                <a:spcPts val="0"/>
              </a:spcAft>
              <a:buClrTx/>
              <a:buSzTx/>
              <a:tabLst/>
              <a:defRPr/>
            </a:pPr>
            <a:endParaRPr kumimoji="0" lang="en-US" sz="1900" b="1" i="0" u="none" strike="noStrike" kern="1200" cap="none" spc="0" normalizeH="0" baseline="0" noProof="0">
              <a:ln>
                <a:noFill/>
              </a:ln>
              <a:solidFill>
                <a:srgbClr val="363636"/>
              </a:solidFill>
              <a:effectLst/>
              <a:uLnTx/>
              <a:uFillTx/>
              <a:latin typeface="Arial"/>
              <a:ea typeface="+mn-ea"/>
              <a:cs typeface="+mn-cs"/>
            </a:endParaRPr>
          </a:p>
        </p:txBody>
      </p:sp>
      <p:sp>
        <p:nvSpPr>
          <p:cNvPr id="9" name="TextBox 8">
            <a:extLst>
              <a:ext uri="{FF2B5EF4-FFF2-40B4-BE49-F238E27FC236}">
                <a16:creationId xmlns:a16="http://schemas.microsoft.com/office/drawing/2014/main" id="{14EB4335-940F-8CFD-C5D5-5A45429A0513}"/>
              </a:ext>
            </a:extLst>
          </p:cNvPr>
          <p:cNvSpPr txBox="1"/>
          <p:nvPr/>
        </p:nvSpPr>
        <p:spPr>
          <a:xfrm>
            <a:off x="7143642" y="5872919"/>
            <a:ext cx="7486758" cy="707158"/>
          </a:xfrm>
          <a:prstGeom prst="rect">
            <a:avLst/>
          </a:prstGeom>
          <a:noFill/>
        </p:spPr>
        <p:txBody>
          <a:bodyPr wrap="none" lIns="0" tIns="0" rIns="0" bIns="0" rtlCol="0" anchor="t">
            <a:noAutofit/>
          </a:bodyPr>
          <a:lstStyle/>
          <a:p>
            <a:pPr algn="l"/>
            <a:r>
              <a:rPr lang="en-US" sz="1400" i="1">
                <a:solidFill>
                  <a:srgbClr val="FF0000"/>
                </a:solidFill>
              </a:rPr>
              <a:t>*Initial training is the foundation. Refresher training is the renewal. A person </a:t>
            </a:r>
          </a:p>
          <a:p>
            <a:pPr algn="l"/>
            <a:r>
              <a:rPr lang="en-US" sz="1400" i="1">
                <a:solidFill>
                  <a:srgbClr val="FF0000"/>
                </a:solidFill>
              </a:rPr>
              <a:t>completes</a:t>
            </a:r>
            <a:r>
              <a:rPr lang="en-US" sz="1400" b="1" i="1">
                <a:solidFill>
                  <a:srgbClr val="FF0000"/>
                </a:solidFill>
              </a:rPr>
              <a:t> one or the other</a:t>
            </a:r>
            <a:r>
              <a:rPr lang="en-US" sz="1400" i="1">
                <a:solidFill>
                  <a:srgbClr val="FF0000"/>
                </a:solidFill>
              </a:rPr>
              <a:t> at the time of hire depending on their training history.</a:t>
            </a:r>
          </a:p>
        </p:txBody>
      </p:sp>
      <p:pic>
        <p:nvPicPr>
          <p:cNvPr id="16" name="Audio 15">
            <a:hlinkClick r:id="" action="ppaction://media"/>
            <a:extLst>
              <a:ext uri="{FF2B5EF4-FFF2-40B4-BE49-F238E27FC236}">
                <a16:creationId xmlns:a16="http://schemas.microsoft.com/office/drawing/2014/main" id="{AE59EC07-701F-242A-8709-A0DA43396D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290" t="-203290" r="-203290" b="-203290"/>
          <a:stretch>
            <a:fillRect/>
          </a:stretch>
        </p:blipFill>
        <p:spPr>
          <a:xfrm>
            <a:off x="12062765" y="5661965"/>
            <a:ext cx="2468880" cy="2468880"/>
          </a:xfrm>
          <a:prstGeom prst="ellipse">
            <a:avLst/>
          </a:prstGeom>
        </p:spPr>
      </p:pic>
    </p:spTree>
    <p:extLst>
      <p:ext uri="{BB962C8B-B14F-4D97-AF65-F5344CB8AC3E}">
        <p14:creationId xmlns:p14="http://schemas.microsoft.com/office/powerpoint/2010/main" val="1206966679"/>
      </p:ext>
    </p:extLst>
  </p:cSld>
  <p:clrMapOvr>
    <a:masterClrMapping/>
  </p:clrMapOvr>
  <mc:AlternateContent xmlns:mc="http://schemas.openxmlformats.org/markup-compatibility/2006" xmlns:p14="http://schemas.microsoft.com/office/powerpoint/2010/main">
    <mc:Choice Requires="p14">
      <p:transition spd="med" p14:dur="700" advTm="206233">
        <p:fade/>
      </p:transition>
    </mc:Choice>
    <mc:Fallback xmlns="">
      <p:transition spd="med" advTm="206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EA4E-2169-683B-2AF5-85A67F701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5D67C-6DBF-65FB-046A-9F1439D50262}"/>
              </a:ext>
            </a:extLst>
          </p:cNvPr>
          <p:cNvSpPr>
            <a:spLocks noGrp="1"/>
          </p:cNvSpPr>
          <p:nvPr>
            <p:ph type="title"/>
          </p:nvPr>
        </p:nvSpPr>
        <p:spPr/>
        <p:txBody>
          <a:bodyPr/>
          <a:lstStyle/>
          <a:p>
            <a:r>
              <a:rPr lang="en-US"/>
              <a:t>New Adult</a:t>
            </a:r>
            <a:r>
              <a:rPr lang="en-US">
                <a:solidFill>
                  <a:srgbClr val="2256B1"/>
                </a:solidFill>
              </a:rPr>
              <a:t>*</a:t>
            </a:r>
            <a:r>
              <a:rPr lang="en-US"/>
              <a:t> Volunteer Onboarding - </a:t>
            </a:r>
            <a:r>
              <a:rPr lang="en-US" i="1"/>
              <a:t>Reminders</a:t>
            </a:r>
            <a:endParaRPr lang="en-US" i="1">
              <a:cs typeface="Times"/>
            </a:endParaRPr>
          </a:p>
        </p:txBody>
      </p:sp>
      <p:sp>
        <p:nvSpPr>
          <p:cNvPr id="6" name="Content Placeholder 5">
            <a:extLst>
              <a:ext uri="{FF2B5EF4-FFF2-40B4-BE49-F238E27FC236}">
                <a16:creationId xmlns:a16="http://schemas.microsoft.com/office/drawing/2014/main" id="{8FAA81A7-55A4-ABC1-8513-2FD1C6654849}"/>
              </a:ext>
            </a:extLst>
          </p:cNvPr>
          <p:cNvSpPr>
            <a:spLocks noGrp="1"/>
          </p:cNvSpPr>
          <p:nvPr>
            <p:ph idx="1"/>
          </p:nvPr>
        </p:nvSpPr>
        <p:spPr>
          <a:xfrm>
            <a:off x="685800" y="1115121"/>
            <a:ext cx="3975410" cy="6289289"/>
          </a:xfrm>
        </p:spPr>
        <p:txBody>
          <a:bodyPr/>
          <a:lstStyle/>
          <a:p>
            <a:pPr marL="342900" indent="-342900">
              <a:buFont typeface="Arial" panose="020B0604020202020204" pitchFamily="34" charset="0"/>
              <a:buChar char="•"/>
            </a:pPr>
            <a:r>
              <a:rPr lang="en-US" sz="1900">
                <a:solidFill>
                  <a:schemeClr val="tx2"/>
                </a:solidFill>
                <a:latin typeface="+mn-lt"/>
              </a:rPr>
              <a:t>We must hold our volunteers to the same standards we use for clergy and employees</a:t>
            </a:r>
          </a:p>
          <a:p>
            <a:pPr marL="342900" indent="-342900">
              <a:buFont typeface="Arial" panose="020B0604020202020204" pitchFamily="34" charset="0"/>
              <a:buChar char="•"/>
            </a:pPr>
            <a:r>
              <a:rPr lang="en-US" sz="1900">
                <a:solidFill>
                  <a:schemeClr val="tx2"/>
                </a:solidFill>
                <a:latin typeface="+mn-lt"/>
              </a:rPr>
              <a:t>Virtus profiles follow volunteers wherever they go in our locations</a:t>
            </a:r>
          </a:p>
          <a:p>
            <a:pPr marL="342900" indent="-342900">
              <a:buFont typeface="Arial" panose="020B0604020202020204" pitchFamily="34" charset="0"/>
              <a:buChar char="•"/>
            </a:pPr>
            <a:r>
              <a:rPr lang="en-US" sz="1900">
                <a:solidFill>
                  <a:schemeClr val="tx2"/>
                </a:solidFill>
                <a:latin typeface="+mn-lt"/>
              </a:rPr>
              <a:t>Determine status of Virtus profile for all new volunteers – update role and location as needed</a:t>
            </a:r>
          </a:p>
          <a:p>
            <a:pPr marL="342900" indent="-342900">
              <a:buFont typeface="Arial" panose="020B0604020202020204" pitchFamily="34" charset="0"/>
              <a:buChar char="•"/>
            </a:pPr>
            <a:r>
              <a:rPr lang="en-US" sz="1900">
                <a:solidFill>
                  <a:schemeClr val="tx2"/>
                </a:solidFill>
              </a:rPr>
              <a:t>Requirements must be completed at the time of volunteer engagement</a:t>
            </a:r>
            <a:r>
              <a:rPr lang="en-US" sz="2800">
                <a:solidFill>
                  <a:schemeClr val="accent1"/>
                </a:solidFill>
              </a:rPr>
              <a:t>*</a:t>
            </a:r>
            <a:r>
              <a:rPr lang="en-US" sz="1900">
                <a:solidFill>
                  <a:schemeClr val="tx2"/>
                </a:solidFill>
              </a:rPr>
              <a:t> unless the person is already compliant</a:t>
            </a:r>
          </a:p>
          <a:p>
            <a:pPr marL="342900" indent="-342900">
              <a:buFont typeface="Arial" panose="020B0604020202020204" pitchFamily="34" charset="0"/>
              <a:buChar char="•"/>
            </a:pPr>
            <a:r>
              <a:rPr lang="en-US" sz="1900">
                <a:solidFill>
                  <a:schemeClr val="tx2"/>
                </a:solidFill>
                <a:latin typeface="+mn-lt"/>
              </a:rPr>
              <a:t>Review the p</a:t>
            </a:r>
            <a:r>
              <a:rPr lang="en-US" sz="1900">
                <a:solidFill>
                  <a:schemeClr val="tx2"/>
                </a:solidFill>
              </a:rPr>
              <a:t>rotocol for reporting known or suspected abuse</a:t>
            </a:r>
            <a:endParaRPr lang="en-US" sz="1900">
              <a:solidFill>
                <a:schemeClr val="tx2"/>
              </a:solidFill>
              <a:latin typeface="+mn-lt"/>
            </a:endParaRPr>
          </a:p>
        </p:txBody>
      </p:sp>
      <p:sp>
        <p:nvSpPr>
          <p:cNvPr id="4" name="Slide Number Placeholder 3">
            <a:extLst>
              <a:ext uri="{FF2B5EF4-FFF2-40B4-BE49-F238E27FC236}">
                <a16:creationId xmlns:a16="http://schemas.microsoft.com/office/drawing/2014/main" id="{030CA123-1CD8-93FC-7E6D-EC8CC23E0690}"/>
              </a:ext>
            </a:extLst>
          </p:cNvPr>
          <p:cNvSpPr>
            <a:spLocks noGrp="1"/>
          </p:cNvSpPr>
          <p:nvPr>
            <p:ph type="sldNum" sz="quarter" idx="12"/>
          </p:nvPr>
        </p:nvSpPr>
        <p:spPr/>
        <p:txBody>
          <a:bodyPr/>
          <a:lstStyle/>
          <a:p>
            <a:r>
              <a:rPr lang="en-US"/>
              <a:t>5</a:t>
            </a:r>
          </a:p>
        </p:txBody>
      </p:sp>
      <p:graphicFrame>
        <p:nvGraphicFramePr>
          <p:cNvPr id="5" name="Table 4">
            <a:extLst>
              <a:ext uri="{FF2B5EF4-FFF2-40B4-BE49-F238E27FC236}">
                <a16:creationId xmlns:a16="http://schemas.microsoft.com/office/drawing/2014/main" id="{2DB4F5DF-BD71-8DB1-B801-99E1AA6FBE41}"/>
              </a:ext>
            </a:extLst>
          </p:cNvPr>
          <p:cNvGraphicFramePr>
            <a:graphicFrameLocks noGrp="1"/>
          </p:cNvGraphicFramePr>
          <p:nvPr>
            <p:extLst>
              <p:ext uri="{D42A27DB-BD31-4B8C-83A1-F6EECF244321}">
                <p14:modId xmlns:p14="http://schemas.microsoft.com/office/powerpoint/2010/main" val="3985790489"/>
              </p:ext>
            </p:extLst>
          </p:nvPr>
        </p:nvGraphicFramePr>
        <p:xfrm>
          <a:off x="5096110" y="1468559"/>
          <a:ext cx="8848490" cy="4404360"/>
        </p:xfrm>
        <a:graphic>
          <a:graphicData uri="http://schemas.openxmlformats.org/drawingml/2006/table">
            <a:tbl>
              <a:tblPr firstRow="1" bandRow="1">
                <a:tableStyleId>{5C22544A-7EE6-4342-B048-85BDC9FD1C3A}</a:tableStyleId>
              </a:tblPr>
              <a:tblGrid>
                <a:gridCol w="1769698">
                  <a:extLst>
                    <a:ext uri="{9D8B030D-6E8A-4147-A177-3AD203B41FA5}">
                      <a16:colId xmlns:a16="http://schemas.microsoft.com/office/drawing/2014/main" val="192141949"/>
                    </a:ext>
                  </a:extLst>
                </a:gridCol>
                <a:gridCol w="1769698">
                  <a:extLst>
                    <a:ext uri="{9D8B030D-6E8A-4147-A177-3AD203B41FA5}">
                      <a16:colId xmlns:a16="http://schemas.microsoft.com/office/drawing/2014/main" val="3570551586"/>
                    </a:ext>
                  </a:extLst>
                </a:gridCol>
                <a:gridCol w="1769698">
                  <a:extLst>
                    <a:ext uri="{9D8B030D-6E8A-4147-A177-3AD203B41FA5}">
                      <a16:colId xmlns:a16="http://schemas.microsoft.com/office/drawing/2014/main" val="740384171"/>
                    </a:ext>
                  </a:extLst>
                </a:gridCol>
                <a:gridCol w="1769698">
                  <a:extLst>
                    <a:ext uri="{9D8B030D-6E8A-4147-A177-3AD203B41FA5}">
                      <a16:colId xmlns:a16="http://schemas.microsoft.com/office/drawing/2014/main" val="912701903"/>
                    </a:ext>
                  </a:extLst>
                </a:gridCol>
                <a:gridCol w="1769698">
                  <a:extLst>
                    <a:ext uri="{9D8B030D-6E8A-4147-A177-3AD203B41FA5}">
                      <a16:colId xmlns:a16="http://schemas.microsoft.com/office/drawing/2014/main" val="102816059"/>
                    </a:ext>
                  </a:extLst>
                </a:gridCol>
              </a:tblGrid>
              <a:tr h="552450">
                <a:tc>
                  <a:txBody>
                    <a:bodyPr/>
                    <a:lstStyle/>
                    <a:p>
                      <a:endParaRPr lang="en-US" sz="1800">
                        <a:solidFill>
                          <a:schemeClr val="tx2"/>
                        </a:solidFill>
                      </a:endParaRPr>
                    </a:p>
                  </a:txBody>
                  <a:tcPr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a:solidFill>
                            <a:schemeClr val="bg1"/>
                          </a:solidFill>
                          <a:latin typeface="+mj-lt"/>
                        </a:rPr>
                        <a:t>Background check (BGC)</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2000" b="0">
                          <a:solidFill>
                            <a:schemeClr val="bg1"/>
                          </a:solidFill>
                          <a:latin typeface="+mj-lt"/>
                        </a:rPr>
                        <a:t>Policy Signoff</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2000" b="0">
                          <a:solidFill>
                            <a:schemeClr val="bg1"/>
                          </a:solidFill>
                          <a:latin typeface="+mj-lt"/>
                        </a:rPr>
                        <a:t>Initial Training</a:t>
                      </a:r>
                      <a:r>
                        <a:rPr lang="en-US" sz="2000" b="0">
                          <a:solidFill>
                            <a:srgbClr val="00B050"/>
                          </a:solidFill>
                          <a:latin typeface="+mj-lt"/>
                        </a:rPr>
                        <a:t>*</a:t>
                      </a:r>
                      <a:r>
                        <a:rPr lang="en-US" sz="2000" b="0">
                          <a:solidFill>
                            <a:srgbClr val="2256B1"/>
                          </a:solidFill>
                          <a:latin typeface="+mj-lt"/>
                        </a:rPr>
                        <a:t> </a:t>
                      </a:r>
                      <a:r>
                        <a:rPr lang="en-US" sz="1800" b="0">
                          <a:solidFill>
                            <a:schemeClr val="bg1"/>
                          </a:solidFill>
                          <a:latin typeface="+mj-lt"/>
                        </a:rPr>
                        <a:t>(in-person OR online module)</a:t>
                      </a:r>
                      <a:endParaRPr lang="en-US" sz="2000" b="0">
                        <a:solidFill>
                          <a:schemeClr val="bg1"/>
                        </a:solidFill>
                        <a:latin typeface="+mj-lt"/>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2000" b="0">
                          <a:solidFill>
                            <a:schemeClr val="bg1"/>
                          </a:solidFill>
                          <a:latin typeface="+mj-lt"/>
                        </a:rPr>
                        <a:t>Refresher Training</a:t>
                      </a:r>
                      <a:r>
                        <a:rPr lang="en-US" sz="2000" b="0">
                          <a:solidFill>
                            <a:srgbClr val="00B050"/>
                          </a:solidFill>
                          <a:latin typeface="+mj-lt"/>
                        </a:rPr>
                        <a:t>*</a:t>
                      </a:r>
                      <a:r>
                        <a:rPr lang="en-US" sz="2000" b="0">
                          <a:solidFill>
                            <a:schemeClr val="bg1"/>
                          </a:solidFill>
                          <a:latin typeface="+mj-lt"/>
                        </a:rPr>
                        <a:t> </a:t>
                      </a:r>
                      <a:r>
                        <a:rPr lang="en-US" sz="1800" b="0">
                          <a:solidFill>
                            <a:schemeClr val="bg1"/>
                          </a:solidFill>
                          <a:latin typeface="+mj-lt"/>
                        </a:rPr>
                        <a:t>(online module only)</a:t>
                      </a:r>
                      <a:endParaRPr lang="en-US" sz="2000" b="0">
                        <a:solidFill>
                          <a:schemeClr val="bg1"/>
                        </a:solidFill>
                        <a:latin typeface="+mj-lt"/>
                      </a:endParaRPr>
                    </a:p>
                  </a:txBody>
                  <a:tcPr marL="182880" anchor="ctr">
                    <a:lnL w="635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10664784"/>
                  </a:ext>
                </a:extLst>
              </a:tr>
              <a:tr h="515744">
                <a:tc>
                  <a:txBody>
                    <a:bodyPr/>
                    <a:lstStyle/>
                    <a:p>
                      <a:pPr algn="r"/>
                      <a:r>
                        <a:rPr lang="en-US" sz="1800">
                          <a:solidFill>
                            <a:schemeClr val="bg1"/>
                          </a:solidFill>
                        </a:rPr>
                        <a:t>No Virtus profile</a:t>
                      </a:r>
                    </a:p>
                  </a:txBody>
                  <a:tcPr marR="182880" anchor="ctr">
                    <a:lnL w="12700" cmpd="sng">
                      <a:noFill/>
                    </a:lnL>
                    <a:lnR w="6350" cap="flat" cmpd="sng" algn="ctr">
                      <a:no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at time of hire – 30-day grace period</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n/a </a:t>
                      </a:r>
                    </a:p>
                  </a:txBody>
                  <a:tcPr marL="182880" anchor="ctr">
                    <a:lnL w="6350" cap="flat" cmpd="sng" algn="ctr">
                      <a:solidFill>
                        <a:schemeClr val="tx1"/>
                      </a:solidFill>
                      <a:prstDash val="solid"/>
                      <a:round/>
                      <a:headEnd type="none" w="med" len="med"/>
                      <a:tailEnd type="none" w="med" len="med"/>
                    </a:lnL>
                    <a:lnR w="12700" cmpd="sng">
                      <a:noFill/>
                    </a:lnR>
                    <a:lnT w="381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315358"/>
                  </a:ext>
                </a:extLst>
              </a:tr>
              <a:tr h="533400">
                <a:tc>
                  <a:txBody>
                    <a:bodyPr/>
                    <a:lstStyle/>
                    <a:p>
                      <a:pPr algn="r"/>
                      <a:r>
                        <a:rPr lang="en-US" sz="1800" err="1">
                          <a:solidFill>
                            <a:schemeClr val="bg1"/>
                          </a:solidFill>
                        </a:rPr>
                        <a:t>Exisiting</a:t>
                      </a:r>
                      <a:r>
                        <a:rPr lang="en-US" sz="1800">
                          <a:solidFill>
                            <a:schemeClr val="bg1"/>
                          </a:solidFill>
                        </a:rPr>
                        <a:t> Virtus profile</a:t>
                      </a:r>
                    </a:p>
                  </a:txBody>
                  <a:tcPr marR="182880" anchor="ctr">
                    <a:lnL w="12700" cmpd="sng">
                      <a:noFill/>
                    </a:lnL>
                    <a:lnR w="635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submit if no BGC on file within past 3 yrs</a:t>
                      </a: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if not completed in the past</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636"/>
                          </a:solidFill>
                          <a:effectLst/>
                          <a:uLnTx/>
                          <a:uFillTx/>
                          <a:latin typeface="Arial"/>
                          <a:ea typeface="+mn-ea"/>
                          <a:cs typeface="+mn-cs"/>
                        </a:rPr>
                        <a:t>Must complete if never completed initial training in the past </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i="0" u="none" strike="noStrike" kern="1200" cap="none" spc="0" normalizeH="0" baseline="0" noProof="0">
                          <a:ln>
                            <a:noFill/>
                          </a:ln>
                          <a:solidFill>
                            <a:srgbClr val="363636"/>
                          </a:solidFill>
                          <a:effectLst/>
                          <a:uLnTx/>
                          <a:uFillTx/>
                          <a:latin typeface="Arial"/>
                          <a:ea typeface="+mn-ea"/>
                          <a:cs typeface="+mn-cs"/>
                        </a:rPr>
                        <a:t>Must </a:t>
                      </a:r>
                      <a:r>
                        <a:rPr kumimoji="0" lang="en-US" sz="1600" b="0" i="0" u="none" strike="noStrike" kern="1200" cap="none" spc="0" normalizeH="0" baseline="0" noProof="0">
                          <a:ln>
                            <a:noFill/>
                          </a:ln>
                          <a:solidFill>
                            <a:srgbClr val="363636"/>
                          </a:solidFill>
                          <a:effectLst/>
                          <a:uLnTx/>
                          <a:uFillTx/>
                          <a:latin typeface="Arial"/>
                          <a:ea typeface="+mn-ea"/>
                          <a:cs typeface="+mn-cs"/>
                        </a:rPr>
                        <a:t>complete </a:t>
                      </a:r>
                      <a:r>
                        <a:rPr lang="en-US" sz="1600" b="0" i="0" u="none" strike="noStrike" kern="1200" cap="none" spc="0" normalizeH="0" baseline="0" noProof="0">
                          <a:ln>
                            <a:noFill/>
                          </a:ln>
                          <a:solidFill>
                            <a:srgbClr val="363636"/>
                          </a:solidFill>
                          <a:effectLst/>
                          <a:uLnTx/>
                          <a:uFillTx/>
                          <a:latin typeface="Arial"/>
                          <a:ea typeface="+mn-ea"/>
                          <a:cs typeface="+mn-cs"/>
                        </a:rPr>
                        <a:t>only </a:t>
                      </a:r>
                      <a:r>
                        <a:rPr kumimoji="0" lang="en-US" sz="1600" b="0" i="0" u="none" strike="noStrike" kern="1200" cap="none" spc="0" normalizeH="0" baseline="0" noProof="0">
                          <a:ln>
                            <a:noFill/>
                          </a:ln>
                          <a:solidFill>
                            <a:srgbClr val="363636"/>
                          </a:solidFill>
                          <a:effectLst/>
                          <a:uLnTx/>
                          <a:uFillTx/>
                          <a:latin typeface="Arial"/>
                          <a:ea typeface="+mn-ea"/>
                          <a:cs typeface="+mn-cs"/>
                        </a:rPr>
                        <a:t>if </a:t>
                      </a:r>
                      <a:r>
                        <a:rPr lang="en-US" sz="1600" b="0" i="0" u="none" strike="noStrike" kern="1200" cap="none" spc="0" normalizeH="0" baseline="0" noProof="0">
                          <a:ln>
                            <a:noFill/>
                          </a:ln>
                          <a:solidFill>
                            <a:srgbClr val="363636"/>
                          </a:solidFill>
                          <a:effectLst/>
                          <a:uLnTx/>
                          <a:uFillTx/>
                          <a:latin typeface="Arial"/>
                          <a:ea typeface="+mn-ea"/>
                          <a:cs typeface="+mn-cs"/>
                        </a:rPr>
                        <a:t>last </a:t>
                      </a:r>
                      <a:r>
                        <a:rPr kumimoji="0" lang="en-US" sz="1600" b="0" i="0" u="none" strike="noStrike" kern="1200" cap="none" spc="0" normalizeH="0" baseline="0" noProof="0">
                          <a:ln>
                            <a:noFill/>
                          </a:ln>
                          <a:solidFill>
                            <a:srgbClr val="363636"/>
                          </a:solidFill>
                          <a:effectLst/>
                          <a:uLnTx/>
                          <a:uFillTx/>
                          <a:latin typeface="Arial"/>
                          <a:ea typeface="+mn-ea"/>
                          <a:cs typeface="+mn-cs"/>
                        </a:rPr>
                        <a:t>training </a:t>
                      </a:r>
                      <a:r>
                        <a:rPr lang="en-US" sz="1600" b="0" i="0" u="none" strike="noStrike" kern="1200" cap="none" spc="0" normalizeH="0" baseline="0" noProof="0">
                          <a:ln>
                            <a:noFill/>
                          </a:ln>
                          <a:solidFill>
                            <a:srgbClr val="363636"/>
                          </a:solidFill>
                          <a:effectLst/>
                          <a:uLnTx/>
                          <a:uFillTx/>
                          <a:latin typeface="Arial"/>
                          <a:ea typeface="+mn-ea"/>
                          <a:cs typeface="+mn-cs"/>
                        </a:rPr>
                        <a:t>(initial or refresher) was &gt;3 yrs ago</a:t>
                      </a: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4490744"/>
                  </a:ext>
                </a:extLst>
              </a:tr>
              <a:tr h="533400">
                <a:tc gridSpan="5">
                  <a:txBody>
                    <a:bodyPr/>
                    <a:lstStyle/>
                    <a:p>
                      <a:pPr algn="r"/>
                      <a:r>
                        <a:rPr lang="en-US" sz="1800" i="1">
                          <a:solidFill>
                            <a:schemeClr val="bg1"/>
                          </a:solidFill>
                        </a:rPr>
                        <a:t>Volunteering is contingent upon completing and maintaining all SEP requirements!</a:t>
                      </a:r>
                    </a:p>
                  </a:txBody>
                  <a:tcPr marR="18288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63636"/>
                        </a:solidFill>
                        <a:effectLst/>
                        <a:uLnTx/>
                        <a:uFillTx/>
                        <a:latin typeface="Arial"/>
                        <a:ea typeface="+mn-ea"/>
                        <a:cs typeface="+mn-cs"/>
                      </a:endParaRPr>
                    </a:p>
                  </a:txBody>
                  <a:tcPr marL="182880" anchor="ctr">
                    <a:lnL w="6350" cap="flat" cmpd="sng" algn="ctr">
                      <a:solidFill>
                        <a:schemeClr val="tx1"/>
                      </a:solid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0617343"/>
                  </a:ext>
                </a:extLst>
              </a:tr>
            </a:tbl>
          </a:graphicData>
        </a:graphic>
      </p:graphicFrame>
      <p:sp>
        <p:nvSpPr>
          <p:cNvPr id="3" name="TextBox 2">
            <a:extLst>
              <a:ext uri="{FF2B5EF4-FFF2-40B4-BE49-F238E27FC236}">
                <a16:creationId xmlns:a16="http://schemas.microsoft.com/office/drawing/2014/main" id="{D6C67280-4299-D011-CDBE-F959F590E6D5}"/>
              </a:ext>
            </a:extLst>
          </p:cNvPr>
          <p:cNvSpPr txBox="1"/>
          <p:nvPr/>
        </p:nvSpPr>
        <p:spPr>
          <a:xfrm>
            <a:off x="6088565" y="6761041"/>
            <a:ext cx="8140391" cy="1030832"/>
          </a:xfrm>
          <a:prstGeom prst="rect">
            <a:avLst/>
          </a:prstGeom>
          <a:noFill/>
        </p:spPr>
        <p:txBody>
          <a:bodyPr wrap="none" lIns="0" tIns="0" rIns="0" bIns="0" rtlCol="0">
            <a:noAutofit/>
          </a:bodyPr>
          <a:lstStyle/>
          <a:p>
            <a:pPr marR="0" lvl="0" algn="ctr" defTabSz="1097280" rtl="0" eaLnBrk="1" fontAlgn="auto" latinLnBrk="0" hangingPunct="1">
              <a:spcBef>
                <a:spcPts val="1200"/>
              </a:spcBef>
              <a:spcAft>
                <a:spcPts val="0"/>
              </a:spcAft>
              <a:buClrTx/>
              <a:buSzTx/>
              <a:tabLst/>
              <a:defRPr/>
            </a:pPr>
            <a:r>
              <a:rPr kumimoji="0" lang="en-US" sz="1900" b="1" i="0" u="none" strike="noStrike" kern="1200" cap="none" spc="0" normalizeH="0" baseline="0" noProof="0">
                <a:ln>
                  <a:noFill/>
                </a:ln>
                <a:solidFill>
                  <a:srgbClr val="363636"/>
                </a:solidFill>
                <a:effectLst/>
                <a:uLnTx/>
                <a:uFillTx/>
                <a:latin typeface="Arial"/>
                <a:ea typeface="+mn-ea"/>
                <a:cs typeface="+mn-cs"/>
              </a:rPr>
              <a:t>Please make SEP an integral part of your onboarding process!</a:t>
            </a:r>
            <a:endParaRPr kumimoji="0" lang="en-US" b="1" i="0" u="none" strike="noStrike" kern="1200" cap="none" spc="0" normalizeH="0" baseline="0" noProof="0">
              <a:ln>
                <a:noFill/>
              </a:ln>
              <a:solidFill>
                <a:srgbClr val="363636"/>
              </a:solidFill>
              <a:effectLst/>
              <a:uLnTx/>
              <a:uFillTx/>
              <a:latin typeface="Arial"/>
              <a:ea typeface="+mn-ea"/>
              <a:cs typeface="+mn-cs"/>
            </a:endParaRPr>
          </a:p>
          <a:p>
            <a:pPr marR="0" lvl="0" algn="ctr" defTabSz="1097280" rtl="0" eaLnBrk="1" fontAlgn="auto" latinLnBrk="0" hangingPunct="1">
              <a:spcAft>
                <a:spcPts val="0"/>
              </a:spcAft>
              <a:buClrTx/>
              <a:buSzTx/>
              <a:tabLst/>
              <a:defRPr/>
            </a:pPr>
            <a:r>
              <a:rPr kumimoji="0" lang="en-US" sz="1900" i="1"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rPr>
              <a:t>*</a:t>
            </a:r>
            <a:r>
              <a:rPr kumimoji="0" lang="en-US" sz="1400" i="1"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rPr>
              <a:t>Volunteer engagement = when a relationship with the school is established, e.g. at enrollment, </a:t>
            </a:r>
          </a:p>
          <a:p>
            <a:pPr marR="0" lvl="0" algn="ctr" defTabSz="1097280" rtl="0" eaLnBrk="1" fontAlgn="auto" latinLnBrk="0" hangingPunct="1">
              <a:spcAft>
                <a:spcPts val="0"/>
              </a:spcAft>
              <a:buClrTx/>
              <a:buSzTx/>
              <a:tabLst/>
              <a:defRPr/>
            </a:pPr>
            <a:r>
              <a:rPr kumimoji="0" lang="en-US" sz="1400" i="1"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rPr>
              <a:t>as opposed to waiting until a person decides to volunteer in an activity</a:t>
            </a:r>
          </a:p>
        </p:txBody>
      </p:sp>
      <p:sp>
        <p:nvSpPr>
          <p:cNvPr id="7" name="TextBox 6">
            <a:extLst>
              <a:ext uri="{FF2B5EF4-FFF2-40B4-BE49-F238E27FC236}">
                <a16:creationId xmlns:a16="http://schemas.microsoft.com/office/drawing/2014/main" id="{1A7E9856-1E7D-29E5-05DA-2692E448B2FD}"/>
              </a:ext>
            </a:extLst>
          </p:cNvPr>
          <p:cNvSpPr txBox="1"/>
          <p:nvPr/>
        </p:nvSpPr>
        <p:spPr>
          <a:xfrm>
            <a:off x="6225812" y="5812544"/>
            <a:ext cx="8140391" cy="696346"/>
          </a:xfrm>
          <a:prstGeom prst="rect">
            <a:avLst/>
          </a:prstGeom>
          <a:noFill/>
        </p:spPr>
        <p:txBody>
          <a:bodyPr wrap="none" lIns="0" tIns="0" rIns="0" bIns="0" rtlCol="0" anchor="t">
            <a:noAutofit/>
          </a:bodyPr>
          <a:lstStyle/>
          <a:p>
            <a:pPr algn="l"/>
            <a:r>
              <a:rPr lang="en-US" sz="2400" i="1">
                <a:solidFill>
                  <a:srgbClr val="00B050"/>
                </a:solidFill>
              </a:rPr>
              <a:t>*</a:t>
            </a:r>
            <a:r>
              <a:rPr lang="en-US" sz="1400" i="1">
                <a:solidFill>
                  <a:srgbClr val="2256B1"/>
                </a:solidFill>
              </a:rPr>
              <a:t>Initial training is the foundation. Refresher training is the renewal. A person completes </a:t>
            </a:r>
            <a:endParaRPr lang="en-US" sz="1400" i="1">
              <a:solidFill>
                <a:srgbClr val="2256B1"/>
              </a:solidFill>
              <a:cs typeface="Arial"/>
            </a:endParaRPr>
          </a:p>
          <a:p>
            <a:pPr algn="l"/>
            <a:r>
              <a:rPr lang="en-US" sz="1400" b="1" i="1">
                <a:solidFill>
                  <a:srgbClr val="2256B1"/>
                </a:solidFill>
              </a:rPr>
              <a:t>one or the other </a:t>
            </a:r>
            <a:r>
              <a:rPr lang="en-US" sz="1400" i="1">
                <a:solidFill>
                  <a:srgbClr val="2256B1"/>
                </a:solidFill>
              </a:rPr>
              <a:t>at the time of volunteer engagement depending on their training history.</a:t>
            </a:r>
            <a:endParaRPr lang="en-US" sz="1400" i="1">
              <a:solidFill>
                <a:srgbClr val="2256B1"/>
              </a:solidFill>
              <a:cs typeface="Arial"/>
            </a:endParaRPr>
          </a:p>
        </p:txBody>
      </p:sp>
      <p:pic>
        <p:nvPicPr>
          <p:cNvPr id="20" name="Audio 19">
            <a:hlinkClick r:id="" action="ppaction://media"/>
            <a:extLst>
              <a:ext uri="{FF2B5EF4-FFF2-40B4-BE49-F238E27FC236}">
                <a16:creationId xmlns:a16="http://schemas.microsoft.com/office/drawing/2014/main" id="{22D270C3-C20D-D326-6915-62C1F7D468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290" t="-203290" r="-203290" b="-203290"/>
          <a:stretch>
            <a:fillRect/>
          </a:stretch>
        </p:blipFill>
        <p:spPr>
          <a:xfrm>
            <a:off x="12062765" y="5661965"/>
            <a:ext cx="2468880" cy="2468880"/>
          </a:xfrm>
          <a:prstGeom prst="ellipse">
            <a:avLst/>
          </a:prstGeom>
        </p:spPr>
      </p:pic>
      <p:sp>
        <p:nvSpPr>
          <p:cNvPr id="8" name="TextBox 7">
            <a:extLst>
              <a:ext uri="{FF2B5EF4-FFF2-40B4-BE49-F238E27FC236}">
                <a16:creationId xmlns:a16="http://schemas.microsoft.com/office/drawing/2014/main" id="{97338A77-7DE8-6E65-A22E-3F6D55DD4F7B}"/>
              </a:ext>
            </a:extLst>
          </p:cNvPr>
          <p:cNvSpPr txBox="1"/>
          <p:nvPr/>
        </p:nvSpPr>
        <p:spPr>
          <a:xfrm>
            <a:off x="6225811" y="953815"/>
            <a:ext cx="8140391" cy="513233"/>
          </a:xfrm>
          <a:prstGeom prst="rect">
            <a:avLst/>
          </a:prstGeom>
          <a:noFill/>
        </p:spPr>
        <p:txBody>
          <a:bodyPr wrap="none" lIns="0" tIns="0" rIns="0" bIns="0" rtlCol="0">
            <a:noAutofit/>
          </a:bodyPr>
          <a:lstStyle/>
          <a:p>
            <a:pPr lvl="0" algn="ctr" defTabSz="1097280">
              <a:defRPr/>
            </a:pPr>
            <a:r>
              <a:rPr lang="en-US" sz="2800" i="1">
                <a:solidFill>
                  <a:srgbClr val="2256B1"/>
                </a:solidFill>
                <a:effectLst>
                  <a:outerShdw blurRad="38100" dist="38100" dir="2700000" algn="tl">
                    <a:srgbClr val="000000">
                      <a:alpha val="43137"/>
                    </a:srgbClr>
                  </a:outerShdw>
                </a:effectLst>
              </a:rPr>
              <a:t>*</a:t>
            </a:r>
            <a:r>
              <a:rPr lang="en-US" i="1">
                <a:solidFill>
                  <a:srgbClr val="2256B1"/>
                </a:solidFill>
                <a:effectLst>
                  <a:outerShdw blurRad="38100" dist="38100" dir="2700000" algn="tl">
                    <a:srgbClr val="000000">
                      <a:alpha val="43137"/>
                    </a:srgbClr>
                  </a:outerShdw>
                </a:effectLst>
              </a:rPr>
              <a:t>Reminder: minors (under age 18) do not create Virtus profiles</a:t>
            </a:r>
          </a:p>
          <a:p>
            <a:pPr lvl="0" algn="ctr" defTabSz="1097280">
              <a:defRPr/>
            </a:pPr>
            <a:endParaRPr lang="en-US" i="1">
              <a:solidFill>
                <a:srgbClr val="2256B1"/>
              </a:solidFill>
              <a:effectLst>
                <a:outerShdw blurRad="38100" dist="38100" dir="2700000" algn="tl">
                  <a:srgbClr val="000000">
                    <a:alpha val="43137"/>
                  </a:srgbClr>
                </a:outerShdw>
              </a:effectLst>
            </a:endParaRPr>
          </a:p>
          <a:p>
            <a:pPr marR="0" lvl="0" algn="ctr" defTabSz="1097280" rtl="0" eaLnBrk="1" fontAlgn="auto" latinLnBrk="0" hangingPunct="1">
              <a:lnSpc>
                <a:spcPts val="2880"/>
              </a:lnSpc>
              <a:spcBef>
                <a:spcPts val="1200"/>
              </a:spcBef>
              <a:spcAft>
                <a:spcPts val="0"/>
              </a:spcAft>
              <a:buClrTx/>
              <a:buSzTx/>
              <a:tabLst/>
              <a:defRPr/>
            </a:pPr>
            <a:endParaRPr lang="en-US" sz="1900" b="1">
              <a:solidFill>
                <a:srgbClr val="363636"/>
              </a:solidFill>
              <a:latin typeface="Arial"/>
            </a:endParaRPr>
          </a:p>
          <a:p>
            <a:pPr marR="0" lvl="0" algn="ctr" defTabSz="1097280" rtl="0" eaLnBrk="1" fontAlgn="auto" latinLnBrk="0" hangingPunct="1">
              <a:lnSpc>
                <a:spcPts val="2880"/>
              </a:lnSpc>
              <a:spcBef>
                <a:spcPts val="1200"/>
              </a:spcBef>
              <a:spcAft>
                <a:spcPts val="0"/>
              </a:spcAft>
              <a:buClrTx/>
              <a:buSzTx/>
              <a:tabLst/>
              <a:defRPr/>
            </a:pPr>
            <a:endParaRPr kumimoji="0" lang="en-US" sz="1900" b="1" i="0" u="none" strike="noStrike" kern="1200" cap="none" spc="0" normalizeH="0" baseline="0" noProof="0">
              <a:ln>
                <a:noFill/>
              </a:ln>
              <a:solidFill>
                <a:srgbClr val="363636"/>
              </a:solidFill>
              <a:effectLst/>
              <a:uLnTx/>
              <a:uFillTx/>
              <a:latin typeface="Arial"/>
              <a:ea typeface="+mn-ea"/>
              <a:cs typeface="+mn-cs"/>
            </a:endParaRPr>
          </a:p>
        </p:txBody>
      </p:sp>
    </p:spTree>
    <p:extLst>
      <p:ext uri="{BB962C8B-B14F-4D97-AF65-F5344CB8AC3E}">
        <p14:creationId xmlns:p14="http://schemas.microsoft.com/office/powerpoint/2010/main" val="2725614117"/>
      </p:ext>
    </p:extLst>
  </p:cSld>
  <p:clrMapOvr>
    <a:masterClrMapping/>
  </p:clrMapOvr>
  <mc:AlternateContent xmlns:mc="http://schemas.openxmlformats.org/markup-compatibility/2006" xmlns:p14="http://schemas.microsoft.com/office/powerpoint/2010/main">
    <mc:Choice Requires="p14">
      <p:transition spd="med" p14:dur="700" advTm="72582">
        <p:fade/>
      </p:transition>
    </mc:Choice>
    <mc:Fallback xmlns="">
      <p:transition spd="med" advTm="72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E67B-EC64-FC73-00D9-0D97325E5D2F}"/>
              </a:ext>
            </a:extLst>
          </p:cNvPr>
          <p:cNvSpPr>
            <a:spLocks noGrp="1"/>
          </p:cNvSpPr>
          <p:nvPr>
            <p:ph type="title"/>
          </p:nvPr>
        </p:nvSpPr>
        <p:spPr>
          <a:xfrm>
            <a:off x="685800" y="798745"/>
            <a:ext cx="5867400" cy="619748"/>
          </a:xfrm>
        </p:spPr>
        <p:txBody>
          <a:bodyPr/>
          <a:lstStyle/>
          <a:p>
            <a:r>
              <a:rPr lang="en-US"/>
              <a:t>Creating a Master Report</a:t>
            </a:r>
          </a:p>
        </p:txBody>
      </p:sp>
      <p:sp>
        <p:nvSpPr>
          <p:cNvPr id="4" name="Text Placeholder 3">
            <a:extLst>
              <a:ext uri="{FF2B5EF4-FFF2-40B4-BE49-F238E27FC236}">
                <a16:creationId xmlns:a16="http://schemas.microsoft.com/office/drawing/2014/main" id="{553F62F4-DB87-6BAA-2226-1AECBB623826}"/>
              </a:ext>
            </a:extLst>
          </p:cNvPr>
          <p:cNvSpPr>
            <a:spLocks noGrp="1"/>
          </p:cNvSpPr>
          <p:nvPr>
            <p:ph type="body" sz="half" idx="2"/>
          </p:nvPr>
        </p:nvSpPr>
        <p:spPr>
          <a:xfrm>
            <a:off x="486508" y="1313989"/>
            <a:ext cx="6828692" cy="6454439"/>
          </a:xfrm>
        </p:spPr>
        <p:txBody>
          <a:bodyPr vert="horz" lIns="0" tIns="0" rIns="0" bIns="0" rtlCol="0" anchor="t">
            <a:noAutofit/>
          </a:bodyPr>
          <a:lstStyle/>
          <a:p>
            <a:pPr marL="342900" indent="-342900">
              <a:lnSpc>
                <a:spcPct val="100000"/>
              </a:lnSpc>
              <a:buFont typeface="Arial" panose="020B0604020202020204" pitchFamily="34" charset="0"/>
              <a:buChar char="•"/>
            </a:pPr>
            <a:r>
              <a:rPr lang="en-US"/>
              <a:t>Use “Instructions for Creating a Master Report” which is found on the SEP website</a:t>
            </a:r>
          </a:p>
          <a:p>
            <a:pPr>
              <a:lnSpc>
                <a:spcPct val="100000"/>
              </a:lnSpc>
            </a:pPr>
            <a:endParaRPr lang="en-US"/>
          </a:p>
          <a:p>
            <a:pPr marL="342900" indent="-342900">
              <a:lnSpc>
                <a:spcPct val="100000"/>
              </a:lnSpc>
              <a:buFont typeface="Arial" panose="020B0604020202020204" pitchFamily="34" charset="0"/>
              <a:buChar char="•"/>
            </a:pPr>
            <a:r>
              <a:rPr lang="en-US"/>
              <a:t>SEP website&gt;Local Coordinator toolkit&gt;Other Resources</a:t>
            </a:r>
          </a:p>
          <a:p>
            <a:pPr>
              <a:lnSpc>
                <a:spcPct val="100000"/>
              </a:lnSpc>
            </a:pPr>
            <a:endParaRPr lang="en-US"/>
          </a:p>
          <a:p>
            <a:pPr marL="342900" indent="-342900">
              <a:lnSpc>
                <a:spcPct val="100000"/>
              </a:lnSpc>
              <a:buFont typeface="Arial" panose="020B0604020202020204" pitchFamily="34" charset="0"/>
              <a:buChar char="•"/>
            </a:pPr>
            <a:r>
              <a:rPr lang="en-US"/>
              <a:t>Follow the instructions to the letter – if you do not, you will potentially exclude people who need to be on the list and/or include people who do not need to be on the list</a:t>
            </a:r>
          </a:p>
          <a:p>
            <a:pPr marL="342900" indent="-342900">
              <a:lnSpc>
                <a:spcPct val="100000"/>
              </a:lnSpc>
              <a:buFont typeface="Arial" panose="020B0604020202020204" pitchFamily="34" charset="0"/>
              <a:buChar char="•"/>
            </a:pPr>
            <a:endParaRPr lang="en-US"/>
          </a:p>
          <a:p>
            <a:pPr marL="342900" indent="-342900">
              <a:lnSpc>
                <a:spcPct val="100000"/>
              </a:lnSpc>
              <a:buFont typeface="Arial" panose="020B0604020202020204" pitchFamily="34" charset="0"/>
              <a:buChar char="•"/>
            </a:pPr>
            <a:r>
              <a:rPr lang="en-US"/>
              <a:t>If you have used the instructions in the past, be sure to use the most updated version which is from 12/2025</a:t>
            </a:r>
          </a:p>
          <a:p>
            <a:pPr>
              <a:lnSpc>
                <a:spcPct val="100000"/>
              </a:lnSpc>
            </a:pPr>
            <a:endParaRPr lang="en-US"/>
          </a:p>
          <a:p>
            <a:pPr marL="342900" indent="-342900">
              <a:lnSpc>
                <a:spcPct val="100000"/>
              </a:lnSpc>
              <a:buFont typeface="Arial" panose="020B0604020202020204" pitchFamily="34" charset="0"/>
              <a:buChar char="•"/>
            </a:pPr>
            <a:r>
              <a:rPr lang="en-US"/>
              <a:t>Now you are ready to set up the Master Report template in your administrative tab in Virtus</a:t>
            </a:r>
          </a:p>
          <a:p>
            <a:pPr marL="342900" indent="-342900">
              <a:lnSpc>
                <a:spcPct val="100000"/>
              </a:lnSpc>
              <a:buFont typeface="Arial" panose="020B0604020202020204" pitchFamily="34" charset="0"/>
              <a:buChar char="•"/>
            </a:pPr>
            <a:endParaRPr lang="en-US">
              <a:cs typeface="Arial"/>
            </a:endParaRPr>
          </a:p>
          <a:p>
            <a:pPr marL="342900" indent="-342900">
              <a:lnSpc>
                <a:spcPct val="100000"/>
              </a:lnSpc>
              <a:buFont typeface="Arial" panose="020B0604020202020204" pitchFamily="34" charset="0"/>
              <a:buChar char="•"/>
            </a:pPr>
            <a:r>
              <a:rPr lang="en-US">
                <a:cs typeface="Arial"/>
              </a:rPr>
              <a:t>Each location is responsible for ensuring compliance of anyone working in that location who subject to SEP policy </a:t>
            </a:r>
          </a:p>
          <a:p>
            <a:pPr marL="342900" indent="-342900">
              <a:buFont typeface="Arial" panose="020B0604020202020204" pitchFamily="34" charset="0"/>
              <a:buChar char="•"/>
            </a:pPr>
            <a:endParaRPr lang="en-US"/>
          </a:p>
          <a:p>
            <a:pPr marL="342900" indent="-342900">
              <a:buChar char="•"/>
            </a:pPr>
            <a:endParaRPr lang="en-US">
              <a:cs typeface="Arial"/>
            </a:endParaRPr>
          </a:p>
          <a:p>
            <a:pPr marL="342900" indent="-342900">
              <a:buChar char="•"/>
            </a:pPr>
            <a:endParaRPr lang="en-US">
              <a:cs typeface="Arial"/>
            </a:endParaRPr>
          </a:p>
          <a:p>
            <a:endParaRPr lang="en-US">
              <a:cs typeface="Arial"/>
            </a:endParaRPr>
          </a:p>
        </p:txBody>
      </p:sp>
      <p:sp>
        <p:nvSpPr>
          <p:cNvPr id="8" name="Slide Number Placeholder 7">
            <a:extLst>
              <a:ext uri="{FF2B5EF4-FFF2-40B4-BE49-F238E27FC236}">
                <a16:creationId xmlns:a16="http://schemas.microsoft.com/office/drawing/2014/main" id="{7C308AC1-E14D-099B-8168-D72BDF8FB503}"/>
              </a:ext>
            </a:extLst>
          </p:cNvPr>
          <p:cNvSpPr>
            <a:spLocks noGrp="1"/>
          </p:cNvSpPr>
          <p:nvPr>
            <p:ph type="sldNum" sz="quarter" idx="12"/>
          </p:nvPr>
        </p:nvSpPr>
        <p:spPr/>
        <p:txBody>
          <a:bodyPr/>
          <a:lstStyle/>
          <a:p>
            <a:r>
              <a:rPr lang="en-US">
                <a:solidFill>
                  <a:schemeClr val="tx1"/>
                </a:solidFill>
              </a:rPr>
              <a:t>1</a:t>
            </a:r>
          </a:p>
        </p:txBody>
      </p:sp>
      <p:cxnSp>
        <p:nvCxnSpPr>
          <p:cNvPr id="3" name="Straight Connector 2">
            <a:extLst>
              <a:ext uri="{FF2B5EF4-FFF2-40B4-BE49-F238E27FC236}">
                <a16:creationId xmlns:a16="http://schemas.microsoft.com/office/drawing/2014/main" id="{2002D069-8DB4-24A5-0119-3B937CFC2978}"/>
              </a:ext>
            </a:extLst>
          </p:cNvPr>
          <p:cNvCxnSpPr/>
          <p:nvPr/>
        </p:nvCxnSpPr>
        <p:spPr>
          <a:xfrm>
            <a:off x="685800" y="7658421"/>
            <a:ext cx="13258800" cy="0"/>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pic>
        <p:nvPicPr>
          <p:cNvPr id="13" name="Picture Placeholder 12">
            <a:extLst>
              <a:ext uri="{FF2B5EF4-FFF2-40B4-BE49-F238E27FC236}">
                <a16:creationId xmlns:a16="http://schemas.microsoft.com/office/drawing/2014/main" id="{09AE1BBA-E61E-BFF6-624A-6307BE8874E5}"/>
              </a:ext>
            </a:extLst>
          </p:cNvPr>
          <p:cNvPicPr>
            <a:picLocks noGrp="1" noChangeAspect="1"/>
          </p:cNvPicPr>
          <p:nvPr>
            <p:ph type="pic" idx="1"/>
          </p:nvPr>
        </p:nvPicPr>
        <p:blipFill>
          <a:blip r:embed="rId5"/>
          <a:srcRect t="1152" b="1152"/>
          <a:stretch/>
        </p:blipFill>
        <p:spPr>
          <a:xfrm>
            <a:off x="7515305" y="1869877"/>
            <a:ext cx="6828692" cy="3677074"/>
          </a:xfrm>
          <a:prstGeom prst="rect">
            <a:avLst/>
          </a:prstGeom>
        </p:spPr>
      </p:pic>
      <p:sp>
        <p:nvSpPr>
          <p:cNvPr id="12" name="Forme libre : forme 11">
            <a:extLst>
              <a:ext uri="{FF2B5EF4-FFF2-40B4-BE49-F238E27FC236}">
                <a16:creationId xmlns:a16="http://schemas.microsoft.com/office/drawing/2014/main" id="{58F628F0-5F70-45FB-9452-EDE5B6ADAFC9}"/>
              </a:ext>
            </a:extLst>
          </p:cNvPr>
          <p:cNvSpPr/>
          <p:nvPr/>
        </p:nvSpPr>
        <p:spPr>
          <a:xfrm>
            <a:off x="11267658" y="4493255"/>
            <a:ext cx="365760" cy="365760"/>
          </a:xfrm>
          <a:custGeom>
            <a:avLst/>
            <a:gdLst>
              <a:gd name="csX0" fmla="*/ 155160 w 361440"/>
              <a:gd name="csY0" fmla="*/ 0 h 365760"/>
              <a:gd name="csX1" fmla="*/ 110520 w 361440"/>
              <a:gd name="csY1" fmla="*/ 365760 h 365760"/>
              <a:gd name="csX2" fmla="*/ 361440 w 361440"/>
              <a:gd name="csY2" fmla="*/ 96120 h 365760"/>
              <a:gd name="csX3" fmla="*/ 0 w 361440"/>
              <a:gd name="csY3" fmla="*/ 166680 h 365760"/>
              <a:gd name="csX4" fmla="*/ 334080 w 361440"/>
              <a:gd name="csY4" fmla="*/ 321840 h 365760"/>
            </a:gdLst>
            <a:ahLst/>
            <a:cxnLst>
              <a:cxn ang="0">
                <a:pos x="csX0" y="csY0"/>
              </a:cxn>
              <a:cxn ang="0">
                <a:pos x="csX1" y="csY1"/>
              </a:cxn>
              <a:cxn ang="0">
                <a:pos x="csX2" y="csY2"/>
              </a:cxn>
              <a:cxn ang="0">
                <a:pos x="csX3" y="csY3"/>
              </a:cxn>
              <a:cxn ang="0">
                <a:pos x="csX4" y="csY4"/>
              </a:cxn>
            </a:cxnLst>
            <a:rect l="0" t="0" r="0" b="0"/>
            <a:pathLst>
              <a:path w="361440" h="365760">
                <a:moveTo>
                  <a:pt x="155160" y="0"/>
                </a:moveTo>
                <a:lnTo>
                  <a:pt x="110520" y="365760"/>
                </a:lnTo>
                <a:lnTo>
                  <a:pt x="361440" y="96120"/>
                </a:lnTo>
                <a:lnTo>
                  <a:pt x="0" y="166680"/>
                </a:lnTo>
                <a:lnTo>
                  <a:pt x="334080" y="321840"/>
                </a:lnTo>
                <a:close/>
              </a:path>
            </a:pathLst>
          </a:cu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sz="2400" dirty="0" err="1" smtClean="0">
                <a:solidFill>
                  <a:schemeClr val="tx2"/>
                </a:solidFill>
              </a:defRPr>
            </a:pPr>
            <a:endParaRPr lang="en-US" sz="2400" err="1">
              <a:solidFill>
                <a:srgbClr val="E71224"/>
              </a:solidFill>
            </a:endParaRPr>
          </a:p>
        </p:txBody>
      </p:sp>
      <p:sp>
        <p:nvSpPr>
          <p:cNvPr id="17" name="Forme libre : forme 11">
            <a:extLst>
              <a:ext uri="{FF2B5EF4-FFF2-40B4-BE49-F238E27FC236}">
                <a16:creationId xmlns:a16="http://schemas.microsoft.com/office/drawing/2014/main" id="{62BCE299-F87C-AD40-BF50-BF5FB14F71E4}"/>
              </a:ext>
            </a:extLst>
          </p:cNvPr>
          <p:cNvSpPr/>
          <p:nvPr/>
        </p:nvSpPr>
        <p:spPr>
          <a:xfrm>
            <a:off x="8557080" y="4493255"/>
            <a:ext cx="365760" cy="365760"/>
          </a:xfrm>
          <a:custGeom>
            <a:avLst/>
            <a:gdLst>
              <a:gd name="csX0" fmla="*/ 155160 w 361440"/>
              <a:gd name="csY0" fmla="*/ 0 h 365760"/>
              <a:gd name="csX1" fmla="*/ 110520 w 361440"/>
              <a:gd name="csY1" fmla="*/ 365760 h 365760"/>
              <a:gd name="csX2" fmla="*/ 361440 w 361440"/>
              <a:gd name="csY2" fmla="*/ 96120 h 365760"/>
              <a:gd name="csX3" fmla="*/ 0 w 361440"/>
              <a:gd name="csY3" fmla="*/ 166680 h 365760"/>
              <a:gd name="csX4" fmla="*/ 334080 w 361440"/>
              <a:gd name="csY4" fmla="*/ 321840 h 365760"/>
            </a:gdLst>
            <a:ahLst/>
            <a:cxnLst>
              <a:cxn ang="0">
                <a:pos x="csX0" y="csY0"/>
              </a:cxn>
              <a:cxn ang="0">
                <a:pos x="csX1" y="csY1"/>
              </a:cxn>
              <a:cxn ang="0">
                <a:pos x="csX2" y="csY2"/>
              </a:cxn>
              <a:cxn ang="0">
                <a:pos x="csX3" y="csY3"/>
              </a:cxn>
              <a:cxn ang="0">
                <a:pos x="csX4" y="csY4"/>
              </a:cxn>
            </a:cxnLst>
            <a:rect l="0" t="0" r="0" b="0"/>
            <a:pathLst>
              <a:path w="361440" h="365760">
                <a:moveTo>
                  <a:pt x="155160" y="0"/>
                </a:moveTo>
                <a:lnTo>
                  <a:pt x="110520" y="365760"/>
                </a:lnTo>
                <a:lnTo>
                  <a:pt x="361440" y="96120"/>
                </a:lnTo>
                <a:lnTo>
                  <a:pt x="0" y="166680"/>
                </a:lnTo>
                <a:lnTo>
                  <a:pt x="334080" y="321840"/>
                </a:lnTo>
                <a:close/>
              </a:path>
            </a:pathLst>
          </a:cu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sz="2400" dirty="0" err="1" smtClean="0">
                <a:solidFill>
                  <a:schemeClr val="tx2"/>
                </a:solidFill>
              </a:defRPr>
            </a:pPr>
            <a:endParaRPr lang="en-US" sz="2400" err="1">
              <a:solidFill>
                <a:srgbClr val="E71224"/>
              </a:solidFill>
            </a:endParaRPr>
          </a:p>
        </p:txBody>
      </p:sp>
      <p:pic>
        <p:nvPicPr>
          <p:cNvPr id="16" name="Audio 15">
            <a:hlinkClick r:id="" action="ppaction://media"/>
            <a:extLst>
              <a:ext uri="{FF2B5EF4-FFF2-40B4-BE49-F238E27FC236}">
                <a16:creationId xmlns:a16="http://schemas.microsoft.com/office/drawing/2014/main" id="{B0220FE8-F0A2-A0C5-449F-3001F54ADB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290" t="-203290" r="-203290" b="-203290"/>
          <a:stretch>
            <a:fillRect/>
          </a:stretch>
        </p:blipFill>
        <p:spPr>
          <a:xfrm>
            <a:off x="12062765" y="5661965"/>
            <a:ext cx="2468880" cy="2468880"/>
          </a:xfrm>
          <a:prstGeom prst="ellipse">
            <a:avLst/>
          </a:prstGeom>
        </p:spPr>
      </p:pic>
    </p:spTree>
    <p:extLst>
      <p:ext uri="{BB962C8B-B14F-4D97-AF65-F5344CB8AC3E}">
        <p14:creationId xmlns:p14="http://schemas.microsoft.com/office/powerpoint/2010/main" val="88713107"/>
      </p:ext>
    </p:extLst>
  </p:cSld>
  <p:clrMapOvr>
    <a:masterClrMapping/>
  </p:clrMapOvr>
  <mc:AlternateContent xmlns:mc="http://schemas.openxmlformats.org/markup-compatibility/2006" xmlns:p14="http://schemas.microsoft.com/office/powerpoint/2010/main">
    <mc:Choice Requires="p14">
      <p:transition spd="med" p14:dur="700" advTm="125408">
        <p:fade/>
      </p:transition>
    </mc:Choice>
    <mc:Fallback xmlns="">
      <p:transition spd="med" advTm="125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17FAE9-F582-E56D-8A3A-93AA72471477}"/>
              </a:ext>
            </a:extLst>
          </p:cNvPr>
          <p:cNvSpPr>
            <a:spLocks noGrp="1"/>
          </p:cNvSpPr>
          <p:nvPr>
            <p:ph type="sldNum" sz="quarter" idx="12"/>
          </p:nvPr>
        </p:nvSpPr>
        <p:spPr/>
        <p:txBody>
          <a:bodyPr/>
          <a:lstStyle/>
          <a:p>
            <a:fld id="{69E19ADA-4900-473E-9E7B-3F3A7A58A1C4}" type="slidenum">
              <a:rPr lang="en-US" smtClean="0"/>
              <a:pPr/>
              <a:t>7</a:t>
            </a:fld>
            <a:endParaRPr lang="en-US"/>
          </a:p>
        </p:txBody>
      </p:sp>
      <p:pic>
        <p:nvPicPr>
          <p:cNvPr id="3" name="Screen Recording 2">
            <a:hlinkClick r:id="" action="ppaction://media"/>
            <a:extLst>
              <a:ext uri="{FF2B5EF4-FFF2-40B4-BE49-F238E27FC236}">
                <a16:creationId xmlns:a16="http://schemas.microsoft.com/office/drawing/2014/main" id="{D9A8E98A-785C-0FCD-4195-25F3885243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302" y="343722"/>
            <a:ext cx="13579796" cy="7076985"/>
          </a:xfrm>
          <a:prstGeom prst="rect">
            <a:avLst/>
          </a:prstGeom>
        </p:spPr>
      </p:pic>
      <p:sp>
        <p:nvSpPr>
          <p:cNvPr id="2" name="TextBox 1">
            <a:extLst>
              <a:ext uri="{FF2B5EF4-FFF2-40B4-BE49-F238E27FC236}">
                <a16:creationId xmlns:a16="http://schemas.microsoft.com/office/drawing/2014/main" id="{59C4A100-F754-8576-525A-4AB85E10554F}"/>
              </a:ext>
            </a:extLst>
          </p:cNvPr>
          <p:cNvSpPr txBox="1"/>
          <p:nvPr/>
        </p:nvSpPr>
        <p:spPr>
          <a:xfrm>
            <a:off x="1618792" y="7721754"/>
            <a:ext cx="11535508" cy="507846"/>
          </a:xfrm>
          <a:prstGeom prst="rect">
            <a:avLst/>
          </a:prstGeom>
          <a:noFill/>
        </p:spPr>
        <p:txBody>
          <a:bodyPr wrap="none" lIns="0" tIns="0" rIns="0" bIns="0" rtlCol="0">
            <a:noAutofit/>
          </a:bodyPr>
          <a:lstStyle/>
          <a:p>
            <a:pPr algn="l"/>
            <a:r>
              <a:rPr lang="en-US" sz="2400" dirty="0">
                <a:solidFill>
                  <a:schemeClr val="bg1"/>
                </a:solidFill>
              </a:rPr>
              <a:t>Please manually advance to the last slide at the end of the video.  Thank you!</a:t>
            </a:r>
          </a:p>
        </p:txBody>
      </p:sp>
    </p:spTree>
    <p:extLst>
      <p:ext uri="{BB962C8B-B14F-4D97-AF65-F5344CB8AC3E}">
        <p14:creationId xmlns:p14="http://schemas.microsoft.com/office/powerpoint/2010/main" val="2338475995"/>
      </p:ext>
    </p:extLst>
  </p:cSld>
  <p:clrMapOvr>
    <a:masterClrMapping/>
  </p:clrMapOvr>
  <mc:AlternateContent xmlns:mc="http://schemas.openxmlformats.org/markup-compatibility/2006" xmlns:p14="http://schemas.microsoft.com/office/powerpoint/2010/main">
    <mc:Choice Requires="p14">
      <p:transition spd="med" p14:dur="700" advTm="1655000">
        <p:fade/>
      </p:transition>
    </mc:Choice>
    <mc:Fallback xmlns="">
      <p:transition spd="med" advTm="16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52E3-9D4A-61B0-47DF-03905E7C1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860F4-CFDE-1B9F-582F-065C3DBDDBA9}"/>
              </a:ext>
            </a:extLst>
          </p:cNvPr>
          <p:cNvSpPr>
            <a:spLocks noGrp="1"/>
          </p:cNvSpPr>
          <p:nvPr>
            <p:ph type="title"/>
          </p:nvPr>
        </p:nvSpPr>
        <p:spPr>
          <a:xfrm>
            <a:off x="4733718" y="721780"/>
            <a:ext cx="5867400" cy="1177653"/>
          </a:xfrm>
        </p:spPr>
        <p:txBody>
          <a:bodyPr>
            <a:normAutofit/>
          </a:bodyPr>
          <a:lstStyle/>
          <a:p>
            <a:r>
              <a:rPr lang="en-US" sz="6600"/>
              <a:t>Thank you!</a:t>
            </a:r>
          </a:p>
        </p:txBody>
      </p:sp>
      <p:sp>
        <p:nvSpPr>
          <p:cNvPr id="8" name="Slide Number Placeholder 7">
            <a:extLst>
              <a:ext uri="{FF2B5EF4-FFF2-40B4-BE49-F238E27FC236}">
                <a16:creationId xmlns:a16="http://schemas.microsoft.com/office/drawing/2014/main" id="{314B37DC-BCB8-8561-1E93-7DAD9732393C}"/>
              </a:ext>
            </a:extLst>
          </p:cNvPr>
          <p:cNvSpPr>
            <a:spLocks noGrp="1"/>
          </p:cNvSpPr>
          <p:nvPr>
            <p:ph type="sldNum" sz="quarter" idx="12"/>
          </p:nvPr>
        </p:nvSpPr>
        <p:spPr/>
        <p:txBody>
          <a:bodyPr/>
          <a:lstStyle/>
          <a:p>
            <a:r>
              <a:rPr lang="en-US">
                <a:solidFill>
                  <a:schemeClr val="tx1"/>
                </a:solidFill>
              </a:rPr>
              <a:t>8</a:t>
            </a:r>
          </a:p>
        </p:txBody>
      </p:sp>
      <p:cxnSp>
        <p:nvCxnSpPr>
          <p:cNvPr id="3" name="Straight Connector 2">
            <a:extLst>
              <a:ext uri="{FF2B5EF4-FFF2-40B4-BE49-F238E27FC236}">
                <a16:creationId xmlns:a16="http://schemas.microsoft.com/office/drawing/2014/main" id="{F8EE31F9-37FF-5001-E191-656AEFB62F70}"/>
              </a:ext>
            </a:extLst>
          </p:cNvPr>
          <p:cNvCxnSpPr/>
          <p:nvPr/>
        </p:nvCxnSpPr>
        <p:spPr>
          <a:xfrm>
            <a:off x="685800" y="7658421"/>
            <a:ext cx="13258800" cy="0"/>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D99D3E9-947C-6C88-5D93-7C4F2DE77BE5}"/>
              </a:ext>
            </a:extLst>
          </p:cNvPr>
          <p:cNvSpPr txBox="1"/>
          <p:nvPr/>
        </p:nvSpPr>
        <p:spPr>
          <a:xfrm>
            <a:off x="2974205" y="6289579"/>
            <a:ext cx="7626913" cy="833562"/>
          </a:xfrm>
          <a:prstGeom prst="rect">
            <a:avLst/>
          </a:prstGeom>
          <a:noFill/>
        </p:spPr>
        <p:txBody>
          <a:bodyPr wrap="square">
            <a:spAutoFit/>
          </a:bodyPr>
          <a:lstStyle/>
          <a:p>
            <a:pPr marR="0" lvl="0" algn="ctr" defTabSz="1097280" rtl="0" eaLnBrk="1" fontAlgn="auto" latinLnBrk="0" hangingPunct="1">
              <a:lnSpc>
                <a:spcPts val="2880"/>
              </a:lnSpc>
              <a:spcBef>
                <a:spcPts val="1200"/>
              </a:spcBef>
              <a:spcAft>
                <a:spcPts val="0"/>
              </a:spcAft>
              <a:buClrTx/>
              <a:buSzTx/>
              <a:tabLst/>
              <a:defRPr/>
            </a:pPr>
            <a:endParaRPr kumimoji="0" lang="en-US" sz="2800" b="1" i="0" u="none" strike="noStrike" kern="1200" cap="none" spc="0" normalizeH="0" baseline="0" noProof="0">
              <a:ln>
                <a:noFill/>
              </a:ln>
              <a:solidFill>
                <a:srgbClr val="363636"/>
              </a:solidFill>
              <a:effectLst/>
              <a:uLnTx/>
              <a:uFillTx/>
              <a:latin typeface="Arial"/>
              <a:ea typeface="+mn-ea"/>
              <a:cs typeface="+mn-cs"/>
            </a:endParaRPr>
          </a:p>
          <a:p>
            <a:pPr marR="0" lvl="0" algn="ctr" defTabSz="1097280" rtl="0" eaLnBrk="1" fontAlgn="auto" latinLnBrk="0" hangingPunct="1">
              <a:spcAft>
                <a:spcPts val="0"/>
              </a:spcAft>
              <a:buClrTx/>
              <a:buSzTx/>
              <a:tabLst/>
              <a:defRPr/>
            </a:pPr>
            <a:r>
              <a:rPr kumimoji="0" lang="en-US" sz="240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rPr>
              <a:t>SEP office:  206.382.4285 | </a:t>
            </a:r>
            <a:r>
              <a:rPr kumimoji="0" lang="en-US" sz="240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hlinkClick r:id="rId5"/>
              </a:rPr>
              <a:t>sep@seattlearch.org</a:t>
            </a:r>
            <a:endParaRPr kumimoji="0" lang="en-US" sz="240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Arial"/>
              <a:ea typeface="+mn-ea"/>
              <a:cs typeface="+mn-cs"/>
            </a:endParaRPr>
          </a:p>
        </p:txBody>
      </p:sp>
      <p:pic>
        <p:nvPicPr>
          <p:cNvPr id="15" name="Audio 14">
            <a:hlinkClick r:id="" action="ppaction://media"/>
            <a:extLst>
              <a:ext uri="{FF2B5EF4-FFF2-40B4-BE49-F238E27FC236}">
                <a16:creationId xmlns:a16="http://schemas.microsoft.com/office/drawing/2014/main" id="{0A8A078D-53E7-0E98-CD6A-B6C3B83E1C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290" t="-203290" r="-203290" b="-203290"/>
          <a:stretch>
            <a:fillRect/>
          </a:stretch>
        </p:blipFill>
        <p:spPr>
          <a:xfrm>
            <a:off x="12062765" y="5661965"/>
            <a:ext cx="2468880" cy="2468880"/>
          </a:xfrm>
          <a:prstGeom prst="ellipse">
            <a:avLst/>
          </a:prstGeom>
        </p:spPr>
      </p:pic>
      <p:pic>
        <p:nvPicPr>
          <p:cNvPr id="21" name="Picture 20" descr="Circle of smiling faces of children with heads together looking downwards, wearing matching athletic shirts">
            <a:extLst>
              <a:ext uri="{FF2B5EF4-FFF2-40B4-BE49-F238E27FC236}">
                <a16:creationId xmlns:a16="http://schemas.microsoft.com/office/drawing/2014/main" id="{38477194-2B9B-2C39-87AD-7D0E0F99A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0844" y="1783030"/>
            <a:ext cx="6353633" cy="4239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7444628"/>
      </p:ext>
    </p:extLst>
  </p:cSld>
  <p:clrMapOvr>
    <a:masterClrMapping/>
  </p:clrMapOvr>
  <mc:AlternateContent xmlns:mc="http://schemas.openxmlformats.org/markup-compatibility/2006" xmlns:p14="http://schemas.microsoft.com/office/powerpoint/2010/main">
    <mc:Choice Requires="p14">
      <p:transition spd="med" p14:dur="700" advTm="102981">
        <p:fade/>
      </p:transition>
    </mc:Choice>
    <mc:Fallback xmlns="">
      <p:transition spd="med" advTm="102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Archdiocese_of_Seattle_2025">
  <a:themeElements>
    <a:clrScheme name="Archdiocese Seattle 2025 Colors">
      <a:dk1>
        <a:srgbClr val="363636"/>
      </a:dk1>
      <a:lt1>
        <a:sysClr val="window" lastClr="FFFFFF"/>
      </a:lt1>
      <a:dk2>
        <a:srgbClr val="363636"/>
      </a:dk2>
      <a:lt2>
        <a:srgbClr val="F1EFEB"/>
      </a:lt2>
      <a:accent1>
        <a:srgbClr val="D91B22"/>
      </a:accent1>
      <a:accent2>
        <a:srgbClr val="003057"/>
      </a:accent2>
      <a:accent3>
        <a:srgbClr val="D1B769"/>
      </a:accent3>
      <a:accent4>
        <a:srgbClr val="611363"/>
      </a:accent4>
      <a:accent5>
        <a:srgbClr val="007A53"/>
      </a:accent5>
      <a:accent6>
        <a:srgbClr val="F7B945"/>
      </a:accent6>
      <a:hlink>
        <a:srgbClr val="2256B1"/>
      </a:hlink>
      <a:folHlink>
        <a:srgbClr val="0E2841"/>
      </a:folHlink>
    </a:clrScheme>
    <a:fontScheme name="Archdiocese Seattle 2025 Fonts">
      <a:majorFont>
        <a:latin typeface="Times"/>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400" dirty="0" err="1" smtClean="0">
            <a:solidFill>
              <a:schemeClr val="tx2"/>
            </a:solidFill>
          </a:defRPr>
        </a:defPPr>
      </a:lstStyle>
    </a:txDef>
  </a:objectDefaults>
  <a:extraClrSchemeLst/>
  <a:extLst>
    <a:ext uri="{05A4C25C-085E-4340-85A3-A5531E510DB2}">
      <thm15:themeFamily xmlns:thm15="http://schemas.microsoft.com/office/thememl/2012/main" name="Archdiocese_of_Seattle_2025" id="{06381E33-07E9-4FF3-9432-3187308B891A}" vid="{AD27B8DE-5B6A-4D45-BB3C-64FD809C8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2F23D4B53E934981969394268D4354" ma:contentTypeVersion="20" ma:contentTypeDescription="Create a new document." ma:contentTypeScope="" ma:versionID="a71c7b6c9df502bd5071bd5b0d095f9f">
  <xsd:schema xmlns:xsd="http://www.w3.org/2001/XMLSchema" xmlns:xs="http://www.w3.org/2001/XMLSchema" xmlns:p="http://schemas.microsoft.com/office/2006/metadata/properties" xmlns:ns2="d87ac6a7-5d5b-4c7c-8863-92722ec60908" xmlns:ns3="350e812b-fa68-4f05-9a68-6f5c47da810f" targetNamespace="http://schemas.microsoft.com/office/2006/metadata/properties" ma:root="true" ma:fieldsID="50ec1b31075a25a07c38f805f6f11de3" ns2:_="" ns3:_="">
    <xsd:import namespace="d87ac6a7-5d5b-4c7c-8863-92722ec60908"/>
    <xsd:import namespace="350e812b-fa68-4f05-9a68-6f5c47da81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ac6a7-5d5b-4c7c-8863-92722ec609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e7bf9b-7038-4968-b368-25477f8e6f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0e812b-fa68-4f05-9a68-6f5c47da81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2769aef-6c3d-4c7e-9c2a-fa807ad43485}" ma:internalName="TaxCatchAll" ma:showField="CatchAllData" ma:web="350e812b-fa68-4f05-9a68-6f5c47da81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0e812b-fa68-4f05-9a68-6f5c47da810f" xsi:nil="true"/>
    <lcf76f155ced4ddcb4097134ff3c332f xmlns="d87ac6a7-5d5b-4c7c-8863-92722ec60908">
      <Terms xmlns="http://schemas.microsoft.com/office/infopath/2007/PartnerControls"/>
    </lcf76f155ced4ddcb4097134ff3c332f>
    <image xmlns="d87ac6a7-5d5b-4c7c-8863-92722ec60908" xsi:nil="true"/>
  </documentManagement>
</p:properties>
</file>

<file path=customXml/itemProps1.xml><?xml version="1.0" encoding="utf-8"?>
<ds:datastoreItem xmlns:ds="http://schemas.openxmlformats.org/officeDocument/2006/customXml" ds:itemID="{8E507718-2221-40E0-A271-E15895295C85}">
  <ds:schemaRefs>
    <ds:schemaRef ds:uri="350e812b-fa68-4f05-9a68-6f5c47da810f"/>
    <ds:schemaRef ds:uri="d87ac6a7-5d5b-4c7c-8863-92722ec609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07C90B-9034-452F-B709-7B61ED208C7C}">
  <ds:schemaRefs>
    <ds:schemaRef ds:uri="http://schemas.microsoft.com/sharepoint/v3/contenttype/forms"/>
  </ds:schemaRefs>
</ds:datastoreItem>
</file>

<file path=customXml/itemProps3.xml><?xml version="1.0" encoding="utf-8"?>
<ds:datastoreItem xmlns:ds="http://schemas.openxmlformats.org/officeDocument/2006/customXml" ds:itemID="{1AEFA4EE-6FEA-4C7E-B907-5CC5CA2E1293}">
  <ds:schemaRefs>
    <ds:schemaRef ds:uri="http://purl.org/dc/dcmitype/"/>
    <ds:schemaRef ds:uri="d87ac6a7-5d5b-4c7c-8863-92722ec60908"/>
    <ds:schemaRef ds:uri="http://schemas.microsoft.com/office/2006/metadata/properties"/>
    <ds:schemaRef ds:uri="350e812b-fa68-4f05-9a68-6f5c47da810f"/>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Archdiocese_of_Seattle_2025</Template>
  <TotalTime>82</TotalTime>
  <Words>2235</Words>
  <Application>Microsoft Office PowerPoint</Application>
  <PresentationFormat>Custom</PresentationFormat>
  <Paragraphs>121</Paragraphs>
  <Slides>8</Slides>
  <Notes>7</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Courier New</vt:lpstr>
      <vt:lpstr>Times</vt:lpstr>
      <vt:lpstr>Wingdings</vt:lpstr>
      <vt:lpstr>Archdiocese_of_Seattle_2025</vt:lpstr>
      <vt:lpstr>Safe Environment Compliance Management Tutorial: Master Reports</vt:lpstr>
      <vt:lpstr>PowerPoint Presentation</vt:lpstr>
      <vt:lpstr>Master Reports </vt:lpstr>
      <vt:lpstr>New Adult* Employee Onboarding - Reminders</vt:lpstr>
      <vt:lpstr>New Adult* Volunteer Onboarding - Reminders</vt:lpstr>
      <vt:lpstr>Creating a Master Report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Terri Sharp</dc:creator>
  <cp:lastModifiedBy>Brent Ellis</cp:lastModifiedBy>
  <cp:revision>11</cp:revision>
  <cp:lastPrinted>2025-10-15T19:42:47Z</cp:lastPrinted>
  <dcterms:created xsi:type="dcterms:W3CDTF">2025-08-12T17:20:59Z</dcterms:created>
  <dcterms:modified xsi:type="dcterms:W3CDTF">2026-04-14T21:32:34Z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0x010100B72F23D4B53E934981969394268D4354</vt:lpwstr>
  </property>
  <property fmtid="{D5CDD505-2E9C-101B-9397-08002B2CF9AE}" pid="3" name="MediaServiceImageTags">
    <vt:lpwstr/>
  </property>
</Properties>
</file>